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handoutMasterIdLst>
    <p:handoutMasterId r:id="rId39"/>
  </p:handoutMasterIdLst>
  <p:sldIdLst>
    <p:sldId id="284" r:id="rId3"/>
    <p:sldId id="294" r:id="rId4"/>
    <p:sldId id="342" r:id="rId5"/>
    <p:sldId id="296" r:id="rId6"/>
    <p:sldId id="299" r:id="rId7"/>
    <p:sldId id="298" r:id="rId8"/>
    <p:sldId id="258" r:id="rId9"/>
    <p:sldId id="300" r:id="rId10"/>
    <p:sldId id="301" r:id="rId11"/>
    <p:sldId id="302" r:id="rId12"/>
    <p:sldId id="307" r:id="rId13"/>
    <p:sldId id="308" r:id="rId14"/>
    <p:sldId id="309" r:id="rId15"/>
    <p:sldId id="312" r:id="rId16"/>
    <p:sldId id="291" r:id="rId17"/>
    <p:sldId id="310" r:id="rId18"/>
    <p:sldId id="311" r:id="rId19"/>
    <p:sldId id="331" r:id="rId20"/>
    <p:sldId id="328" r:id="rId21"/>
    <p:sldId id="334" r:id="rId22"/>
    <p:sldId id="313" r:id="rId23"/>
    <p:sldId id="314" r:id="rId24"/>
    <p:sldId id="315" r:id="rId25"/>
    <p:sldId id="318" r:id="rId26"/>
    <p:sldId id="319" r:id="rId27"/>
    <p:sldId id="321" r:id="rId28"/>
    <p:sldId id="322" r:id="rId29"/>
    <p:sldId id="323" r:id="rId30"/>
    <p:sldId id="344" r:id="rId31"/>
    <p:sldId id="325" r:id="rId32"/>
    <p:sldId id="349" r:id="rId33"/>
    <p:sldId id="336" r:id="rId34"/>
    <p:sldId id="338" r:id="rId35"/>
    <p:sldId id="350" r:id="rId36"/>
    <p:sldId id="340" r:id="rId37"/>
    <p:sldId id="343" r:id="rId38"/>
  </p:sldIdLst>
  <p:sldSz cx="9144000" cy="6858000" type="screen4x3"/>
  <p:notesSz cx="6853238" cy="9871075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FFFF"/>
    <a:srgbClr val="FFABFF"/>
    <a:srgbClr val="FF99CC"/>
    <a:srgbClr val="FFCCFF"/>
    <a:srgbClr val="FF99FF"/>
    <a:srgbClr val="000000"/>
    <a:srgbClr val="E6A8E0"/>
    <a:srgbClr val="E6E6E6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14" autoAdjust="0"/>
    <p:restoredTop sz="94728" autoAdjust="0"/>
  </p:normalViewPr>
  <p:slideViewPr>
    <p:cSldViewPr>
      <p:cViewPr varScale="1">
        <p:scale>
          <a:sx n="94" d="100"/>
          <a:sy n="94" d="100"/>
        </p:scale>
        <p:origin x="1382" y="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i Mer Rosi" userId="b062347ca1417837" providerId="LiveId" clId="{551F703A-4B99-4FB4-B279-A74D53E82DAF}"/>
    <pc:docChg chg="undo custSel modSld">
      <pc:chgData name="Rosi Mer Rosi" userId="b062347ca1417837" providerId="LiveId" clId="{551F703A-4B99-4FB4-B279-A74D53E82DAF}" dt="2024-04-04T14:41:03.705" v="613" actId="1076"/>
      <pc:docMkLst>
        <pc:docMk/>
      </pc:docMkLst>
      <pc:sldChg chg="modSp mod">
        <pc:chgData name="Rosi Mer Rosi" userId="b062347ca1417837" providerId="LiveId" clId="{551F703A-4B99-4FB4-B279-A74D53E82DAF}" dt="2024-04-03T13:37:15.882" v="40" actId="1076"/>
        <pc:sldMkLst>
          <pc:docMk/>
          <pc:sldMk cId="0" sldId="258"/>
        </pc:sldMkLst>
        <pc:spChg chg="mod">
          <ac:chgData name="Rosi Mer Rosi" userId="b062347ca1417837" providerId="LiveId" clId="{551F703A-4B99-4FB4-B279-A74D53E82DAF}" dt="2024-04-03T13:33:29.120" v="36" actId="255"/>
          <ac:spMkLst>
            <pc:docMk/>
            <pc:sldMk cId="0" sldId="258"/>
            <ac:spMk id="10" creationId="{00000000-0000-0000-0000-000000000000}"/>
          </ac:spMkLst>
        </pc:spChg>
        <pc:spChg chg="mod">
          <ac:chgData name="Rosi Mer Rosi" userId="b062347ca1417837" providerId="LiveId" clId="{551F703A-4B99-4FB4-B279-A74D53E82DAF}" dt="2024-04-03T13:37:15.882" v="40" actId="1076"/>
          <ac:spMkLst>
            <pc:docMk/>
            <pc:sldMk cId="0" sldId="258"/>
            <ac:spMk id="11" creationId="{00000000-0000-0000-0000-000000000000}"/>
          </ac:spMkLst>
        </pc:spChg>
        <pc:spChg chg="mod">
          <ac:chgData name="Rosi Mer Rosi" userId="b062347ca1417837" providerId="LiveId" clId="{551F703A-4B99-4FB4-B279-A74D53E82DAF}" dt="2024-04-03T13:35:40.171" v="37" actId="255"/>
          <ac:spMkLst>
            <pc:docMk/>
            <pc:sldMk cId="0" sldId="258"/>
            <ac:spMk id="12" creationId="{00000000-0000-0000-0000-000000000000}"/>
          </ac:spMkLst>
        </pc:spChg>
        <pc:spChg chg="mod">
          <ac:chgData name="Rosi Mer Rosi" userId="b062347ca1417837" providerId="LiveId" clId="{551F703A-4B99-4FB4-B279-A74D53E82DAF}" dt="2024-04-03T13:36:00.362" v="38" actId="255"/>
          <ac:spMkLst>
            <pc:docMk/>
            <pc:sldMk cId="0" sldId="258"/>
            <ac:spMk id="13" creationId="{00000000-0000-0000-0000-000000000000}"/>
          </ac:spMkLst>
        </pc:spChg>
      </pc:sldChg>
      <pc:sldChg chg="modSp mod">
        <pc:chgData name="Rosi Mer Rosi" userId="b062347ca1417837" providerId="LiveId" clId="{551F703A-4B99-4FB4-B279-A74D53E82DAF}" dt="2024-04-04T14:07:51.937" v="473" actId="948"/>
        <pc:sldMkLst>
          <pc:docMk/>
          <pc:sldMk cId="3699750967" sldId="284"/>
        </pc:sldMkLst>
        <pc:spChg chg="mod">
          <ac:chgData name="Rosi Mer Rosi" userId="b062347ca1417837" providerId="LiveId" clId="{551F703A-4B99-4FB4-B279-A74D53E82DAF}" dt="2024-04-04T14:07:51.937" v="473" actId="948"/>
          <ac:spMkLst>
            <pc:docMk/>
            <pc:sldMk cId="3699750967" sldId="284"/>
            <ac:spMk id="9" creationId="{00000000-0000-0000-0000-000000000000}"/>
          </ac:spMkLst>
        </pc:spChg>
      </pc:sldChg>
      <pc:sldChg chg="modSp mod">
        <pc:chgData name="Rosi Mer Rosi" userId="b062347ca1417837" providerId="LiveId" clId="{551F703A-4B99-4FB4-B279-A74D53E82DAF}" dt="2024-04-03T13:40:39.750" v="44" actId="1076"/>
        <pc:sldMkLst>
          <pc:docMk/>
          <pc:sldMk cId="0" sldId="291"/>
        </pc:sldMkLst>
        <pc:spChg chg="mod">
          <ac:chgData name="Rosi Mer Rosi" userId="b062347ca1417837" providerId="LiveId" clId="{551F703A-4B99-4FB4-B279-A74D53E82DAF}" dt="2024-04-03T13:40:39.750" v="44" actId="1076"/>
          <ac:spMkLst>
            <pc:docMk/>
            <pc:sldMk cId="0" sldId="291"/>
            <ac:spMk id="20484" creationId="{00000000-0000-0000-0000-000000000000}"/>
          </ac:spMkLst>
        </pc:spChg>
      </pc:sldChg>
      <pc:sldChg chg="modSp mod">
        <pc:chgData name="Rosi Mer Rosi" userId="b062347ca1417837" providerId="LiveId" clId="{551F703A-4B99-4FB4-B279-A74D53E82DAF}" dt="2024-04-04T14:09:37.272" v="476" actId="1076"/>
        <pc:sldMkLst>
          <pc:docMk/>
          <pc:sldMk cId="0" sldId="294"/>
        </pc:sldMkLst>
        <pc:spChg chg="mod">
          <ac:chgData name="Rosi Mer Rosi" userId="b062347ca1417837" providerId="LiveId" clId="{551F703A-4B99-4FB4-B279-A74D53E82DAF}" dt="2024-04-04T14:09:37.272" v="476" actId="1076"/>
          <ac:spMkLst>
            <pc:docMk/>
            <pc:sldMk cId="0" sldId="294"/>
            <ac:spMk id="2" creationId="{00000000-0000-0000-0000-000000000000}"/>
          </ac:spMkLst>
        </pc:spChg>
      </pc:sldChg>
      <pc:sldChg chg="modSp mod">
        <pc:chgData name="Rosi Mer Rosi" userId="b062347ca1417837" providerId="LiveId" clId="{551F703A-4B99-4FB4-B279-A74D53E82DAF}" dt="2024-04-03T13:32:13.332" v="33" actId="1076"/>
        <pc:sldMkLst>
          <pc:docMk/>
          <pc:sldMk cId="0" sldId="296"/>
        </pc:sldMkLst>
        <pc:spChg chg="mod">
          <ac:chgData name="Rosi Mer Rosi" userId="b062347ca1417837" providerId="LiveId" clId="{551F703A-4B99-4FB4-B279-A74D53E82DAF}" dt="2024-04-03T13:32:13.332" v="33" actId="1076"/>
          <ac:spMkLst>
            <pc:docMk/>
            <pc:sldMk cId="0" sldId="296"/>
            <ac:spMk id="2" creationId="{00000000-0000-0000-0000-000000000000}"/>
          </ac:spMkLst>
        </pc:spChg>
        <pc:spChg chg="mod">
          <ac:chgData name="Rosi Mer Rosi" userId="b062347ca1417837" providerId="LiveId" clId="{551F703A-4B99-4FB4-B279-A74D53E82DAF}" dt="2024-04-03T13:28:05.386" v="23" actId="1076"/>
          <ac:spMkLst>
            <pc:docMk/>
            <pc:sldMk cId="0" sldId="296"/>
            <ac:spMk id="4" creationId="{00000000-0000-0000-0000-000000000000}"/>
          </ac:spMkLst>
        </pc:spChg>
      </pc:sldChg>
      <pc:sldChg chg="modSp mod">
        <pc:chgData name="Rosi Mer Rosi" userId="b062347ca1417837" providerId="LiveId" clId="{551F703A-4B99-4FB4-B279-A74D53E82DAF}" dt="2024-04-03T13:29:37.012" v="26" actId="255"/>
        <pc:sldMkLst>
          <pc:docMk/>
          <pc:sldMk cId="0" sldId="298"/>
        </pc:sldMkLst>
        <pc:spChg chg="mod">
          <ac:chgData name="Rosi Mer Rosi" userId="b062347ca1417837" providerId="LiveId" clId="{551F703A-4B99-4FB4-B279-A74D53E82DAF}" dt="2024-04-03T13:29:23.622" v="25" actId="255"/>
          <ac:spMkLst>
            <pc:docMk/>
            <pc:sldMk cId="0" sldId="298"/>
            <ac:spMk id="4" creationId="{00000000-0000-0000-0000-000000000000}"/>
          </ac:spMkLst>
        </pc:spChg>
        <pc:spChg chg="mod">
          <ac:chgData name="Rosi Mer Rosi" userId="b062347ca1417837" providerId="LiveId" clId="{551F703A-4B99-4FB4-B279-A74D53E82DAF}" dt="2024-04-03T13:29:37.012" v="26" actId="255"/>
          <ac:spMkLst>
            <pc:docMk/>
            <pc:sldMk cId="0" sldId="298"/>
            <ac:spMk id="5" creationId="{00000000-0000-0000-0000-000000000000}"/>
          </ac:spMkLst>
        </pc:spChg>
      </pc:sldChg>
      <pc:sldChg chg="modSp mod">
        <pc:chgData name="Rosi Mer Rosi" userId="b062347ca1417837" providerId="LiveId" clId="{551F703A-4B99-4FB4-B279-A74D53E82DAF}" dt="2024-04-04T14:11:11.156" v="478" actId="14100"/>
        <pc:sldMkLst>
          <pc:docMk/>
          <pc:sldMk cId="0" sldId="301"/>
        </pc:sldMkLst>
        <pc:spChg chg="mod">
          <ac:chgData name="Rosi Mer Rosi" userId="b062347ca1417837" providerId="LiveId" clId="{551F703A-4B99-4FB4-B279-A74D53E82DAF}" dt="2024-04-04T14:11:11.156" v="478" actId="14100"/>
          <ac:spMkLst>
            <pc:docMk/>
            <pc:sldMk cId="0" sldId="301"/>
            <ac:spMk id="3" creationId="{00000000-0000-0000-0000-000000000000}"/>
          </ac:spMkLst>
        </pc:spChg>
      </pc:sldChg>
      <pc:sldChg chg="modSp mod">
        <pc:chgData name="Rosi Mer Rosi" userId="b062347ca1417837" providerId="LiveId" clId="{551F703A-4B99-4FB4-B279-A74D53E82DAF}" dt="2024-04-04T14:12:37.654" v="485" actId="14100"/>
        <pc:sldMkLst>
          <pc:docMk/>
          <pc:sldMk cId="0" sldId="302"/>
        </pc:sldMkLst>
        <pc:spChg chg="mod">
          <ac:chgData name="Rosi Mer Rosi" userId="b062347ca1417837" providerId="LiveId" clId="{551F703A-4B99-4FB4-B279-A74D53E82DAF}" dt="2024-04-04T14:12:37.654" v="485" actId="14100"/>
          <ac:spMkLst>
            <pc:docMk/>
            <pc:sldMk cId="0" sldId="302"/>
            <ac:spMk id="3" creationId="{00000000-0000-0000-0000-000000000000}"/>
          </ac:spMkLst>
        </pc:spChg>
      </pc:sldChg>
      <pc:sldChg chg="modSp mod">
        <pc:chgData name="Rosi Mer Rosi" userId="b062347ca1417837" providerId="LiveId" clId="{551F703A-4B99-4FB4-B279-A74D53E82DAF}" dt="2024-04-04T14:14:55.889" v="497" actId="1076"/>
        <pc:sldMkLst>
          <pc:docMk/>
          <pc:sldMk cId="0" sldId="309"/>
        </pc:sldMkLst>
        <pc:spChg chg="mod">
          <ac:chgData name="Rosi Mer Rosi" userId="b062347ca1417837" providerId="LiveId" clId="{551F703A-4B99-4FB4-B279-A74D53E82DAF}" dt="2024-04-04T14:14:15.100" v="491" actId="1076"/>
          <ac:spMkLst>
            <pc:docMk/>
            <pc:sldMk cId="0" sldId="309"/>
            <ac:spMk id="4" creationId="{00000000-0000-0000-0000-000000000000}"/>
          </ac:spMkLst>
        </pc:spChg>
        <pc:spChg chg="mod">
          <ac:chgData name="Rosi Mer Rosi" userId="b062347ca1417837" providerId="LiveId" clId="{551F703A-4B99-4FB4-B279-A74D53E82DAF}" dt="2024-04-04T14:14:41.751" v="495" actId="1076"/>
          <ac:spMkLst>
            <pc:docMk/>
            <pc:sldMk cId="0" sldId="309"/>
            <ac:spMk id="5" creationId="{00000000-0000-0000-0000-000000000000}"/>
          </ac:spMkLst>
        </pc:spChg>
        <pc:spChg chg="mod">
          <ac:chgData name="Rosi Mer Rosi" userId="b062347ca1417837" providerId="LiveId" clId="{551F703A-4B99-4FB4-B279-A74D53E82DAF}" dt="2024-04-04T14:14:55.889" v="497" actId="1076"/>
          <ac:spMkLst>
            <pc:docMk/>
            <pc:sldMk cId="0" sldId="309"/>
            <ac:spMk id="6" creationId="{00000000-0000-0000-0000-000000000000}"/>
          </ac:spMkLst>
        </pc:spChg>
        <pc:spChg chg="mod">
          <ac:chgData name="Rosi Mer Rosi" userId="b062347ca1417837" providerId="LiveId" clId="{551F703A-4B99-4FB4-B279-A74D53E82DAF}" dt="2024-04-04T14:14:27.785" v="493" actId="1076"/>
          <ac:spMkLst>
            <pc:docMk/>
            <pc:sldMk cId="0" sldId="309"/>
            <ac:spMk id="7" creationId="{00000000-0000-0000-0000-000000000000}"/>
          </ac:spMkLst>
        </pc:spChg>
      </pc:sldChg>
      <pc:sldChg chg="modSp mod">
        <pc:chgData name="Rosi Mer Rosi" userId="b062347ca1417837" providerId="LiveId" clId="{551F703A-4B99-4FB4-B279-A74D53E82DAF}" dt="2024-04-04T14:15:39.453" v="498" actId="207"/>
        <pc:sldMkLst>
          <pc:docMk/>
          <pc:sldMk cId="0" sldId="311"/>
        </pc:sldMkLst>
        <pc:spChg chg="mod">
          <ac:chgData name="Rosi Mer Rosi" userId="b062347ca1417837" providerId="LiveId" clId="{551F703A-4B99-4FB4-B279-A74D53E82DAF}" dt="2024-04-04T14:15:39.453" v="498" actId="207"/>
          <ac:spMkLst>
            <pc:docMk/>
            <pc:sldMk cId="0" sldId="311"/>
            <ac:spMk id="7" creationId="{00000000-0000-0000-0000-000000000000}"/>
          </ac:spMkLst>
        </pc:spChg>
      </pc:sldChg>
      <pc:sldChg chg="modSp mod">
        <pc:chgData name="Rosi Mer Rosi" userId="b062347ca1417837" providerId="LiveId" clId="{551F703A-4B99-4FB4-B279-A74D53E82DAF}" dt="2024-04-03T13:39:24.936" v="42" actId="1076"/>
        <pc:sldMkLst>
          <pc:docMk/>
          <pc:sldMk cId="0" sldId="312"/>
        </pc:sldMkLst>
        <pc:spChg chg="mod">
          <ac:chgData name="Rosi Mer Rosi" userId="b062347ca1417837" providerId="LiveId" clId="{551F703A-4B99-4FB4-B279-A74D53E82DAF}" dt="2024-04-03T13:39:24.936" v="42" actId="1076"/>
          <ac:spMkLst>
            <pc:docMk/>
            <pc:sldMk cId="0" sldId="312"/>
            <ac:spMk id="6" creationId="{00000000-0000-0000-0000-000000000000}"/>
          </ac:spMkLst>
        </pc:spChg>
      </pc:sldChg>
      <pc:sldChg chg="modSp mod">
        <pc:chgData name="Rosi Mer Rosi" userId="b062347ca1417837" providerId="LiveId" clId="{551F703A-4B99-4FB4-B279-A74D53E82DAF}" dt="2024-04-04T13:01:02.879" v="92" actId="1076"/>
        <pc:sldMkLst>
          <pc:docMk/>
          <pc:sldMk cId="0" sldId="313"/>
        </pc:sldMkLst>
        <pc:spChg chg="mod">
          <ac:chgData name="Rosi Mer Rosi" userId="b062347ca1417837" providerId="LiveId" clId="{551F703A-4B99-4FB4-B279-A74D53E82DAF}" dt="2024-04-04T13:01:02.879" v="92" actId="1076"/>
          <ac:spMkLst>
            <pc:docMk/>
            <pc:sldMk cId="0" sldId="313"/>
            <ac:spMk id="2" creationId="{00000000-0000-0000-0000-000000000000}"/>
          </ac:spMkLst>
        </pc:spChg>
      </pc:sldChg>
      <pc:sldChg chg="modSp mod">
        <pc:chgData name="Rosi Mer Rosi" userId="b062347ca1417837" providerId="LiveId" clId="{551F703A-4B99-4FB4-B279-A74D53E82DAF}" dt="2024-04-04T13:04:17.653" v="135" actId="1076"/>
        <pc:sldMkLst>
          <pc:docMk/>
          <pc:sldMk cId="0" sldId="314"/>
        </pc:sldMkLst>
        <pc:spChg chg="mod">
          <ac:chgData name="Rosi Mer Rosi" userId="b062347ca1417837" providerId="LiveId" clId="{551F703A-4B99-4FB4-B279-A74D53E82DAF}" dt="2024-04-04T13:04:08.443" v="134" actId="1076"/>
          <ac:spMkLst>
            <pc:docMk/>
            <pc:sldMk cId="0" sldId="314"/>
            <ac:spMk id="2" creationId="{00000000-0000-0000-0000-000000000000}"/>
          </ac:spMkLst>
        </pc:spChg>
        <pc:spChg chg="mod">
          <ac:chgData name="Rosi Mer Rosi" userId="b062347ca1417837" providerId="LiveId" clId="{551F703A-4B99-4FB4-B279-A74D53E82DAF}" dt="2024-04-04T13:01:32.502" v="93" actId="14838"/>
          <ac:spMkLst>
            <pc:docMk/>
            <pc:sldMk cId="0" sldId="314"/>
            <ac:spMk id="3" creationId="{00000000-0000-0000-0000-000000000000}"/>
          </ac:spMkLst>
        </pc:spChg>
        <pc:spChg chg="mod">
          <ac:chgData name="Rosi Mer Rosi" userId="b062347ca1417837" providerId="LiveId" clId="{551F703A-4B99-4FB4-B279-A74D53E82DAF}" dt="2024-04-04T13:04:17.653" v="135" actId="1076"/>
          <ac:spMkLst>
            <pc:docMk/>
            <pc:sldMk cId="0" sldId="314"/>
            <ac:spMk id="4" creationId="{00000000-0000-0000-0000-000000000000}"/>
          </ac:spMkLst>
        </pc:spChg>
      </pc:sldChg>
      <pc:sldChg chg="modSp mod">
        <pc:chgData name="Rosi Mer Rosi" userId="b062347ca1417837" providerId="LiveId" clId="{551F703A-4B99-4FB4-B279-A74D53E82DAF}" dt="2024-04-04T13:04:53.703" v="137" actId="1076"/>
        <pc:sldMkLst>
          <pc:docMk/>
          <pc:sldMk cId="0" sldId="315"/>
        </pc:sldMkLst>
        <pc:spChg chg="mod">
          <ac:chgData name="Rosi Mer Rosi" userId="b062347ca1417837" providerId="LiveId" clId="{551F703A-4B99-4FB4-B279-A74D53E82DAF}" dt="2024-04-04T13:04:53.703" v="137" actId="1076"/>
          <ac:spMkLst>
            <pc:docMk/>
            <pc:sldMk cId="0" sldId="315"/>
            <ac:spMk id="3" creationId="{00000000-0000-0000-0000-000000000000}"/>
          </ac:spMkLst>
        </pc:spChg>
      </pc:sldChg>
      <pc:sldChg chg="modSp mod">
        <pc:chgData name="Rosi Mer Rosi" userId="b062347ca1417837" providerId="LiveId" clId="{551F703A-4B99-4FB4-B279-A74D53E82DAF}" dt="2024-04-04T13:08:02.243" v="164" actId="1076"/>
        <pc:sldMkLst>
          <pc:docMk/>
          <pc:sldMk cId="0" sldId="318"/>
        </pc:sldMkLst>
        <pc:spChg chg="mod">
          <ac:chgData name="Rosi Mer Rosi" userId="b062347ca1417837" providerId="LiveId" clId="{551F703A-4B99-4FB4-B279-A74D53E82DAF}" dt="2024-04-04T13:07:43.171" v="162" actId="1076"/>
          <ac:spMkLst>
            <pc:docMk/>
            <pc:sldMk cId="0" sldId="318"/>
            <ac:spMk id="15" creationId="{00000000-0000-0000-0000-000000000000}"/>
          </ac:spMkLst>
        </pc:spChg>
        <pc:spChg chg="mod">
          <ac:chgData name="Rosi Mer Rosi" userId="b062347ca1417837" providerId="LiveId" clId="{551F703A-4B99-4FB4-B279-A74D53E82DAF}" dt="2024-04-04T13:08:02.243" v="164" actId="1076"/>
          <ac:spMkLst>
            <pc:docMk/>
            <pc:sldMk cId="0" sldId="318"/>
            <ac:spMk id="16" creationId="{00000000-0000-0000-0000-000000000000}"/>
          </ac:spMkLst>
        </pc:spChg>
      </pc:sldChg>
      <pc:sldChg chg="modSp mod">
        <pc:chgData name="Rosi Mer Rosi" userId="b062347ca1417837" providerId="LiveId" clId="{551F703A-4B99-4FB4-B279-A74D53E82DAF}" dt="2024-04-04T14:19:11.653" v="505" actId="207"/>
        <pc:sldMkLst>
          <pc:docMk/>
          <pc:sldMk cId="0" sldId="319"/>
        </pc:sldMkLst>
        <pc:spChg chg="mod">
          <ac:chgData name="Rosi Mer Rosi" userId="b062347ca1417837" providerId="LiveId" clId="{551F703A-4B99-4FB4-B279-A74D53E82DAF}" dt="2024-04-04T13:12:07.322" v="176" actId="255"/>
          <ac:spMkLst>
            <pc:docMk/>
            <pc:sldMk cId="0" sldId="319"/>
            <ac:spMk id="7" creationId="{00000000-0000-0000-0000-000000000000}"/>
          </ac:spMkLst>
        </pc:spChg>
        <pc:spChg chg="mod">
          <ac:chgData name="Rosi Mer Rosi" userId="b062347ca1417837" providerId="LiveId" clId="{551F703A-4B99-4FB4-B279-A74D53E82DAF}" dt="2024-04-04T14:19:11.653" v="505" actId="207"/>
          <ac:spMkLst>
            <pc:docMk/>
            <pc:sldMk cId="0" sldId="319"/>
            <ac:spMk id="8" creationId="{00000000-0000-0000-0000-000000000000}"/>
          </ac:spMkLst>
        </pc:spChg>
        <pc:spChg chg="mod">
          <ac:chgData name="Rosi Mer Rosi" userId="b062347ca1417837" providerId="LiveId" clId="{551F703A-4B99-4FB4-B279-A74D53E82DAF}" dt="2024-04-04T13:13:08.522" v="179" actId="14100"/>
          <ac:spMkLst>
            <pc:docMk/>
            <pc:sldMk cId="0" sldId="319"/>
            <ac:spMk id="9" creationId="{00000000-0000-0000-0000-000000000000}"/>
          </ac:spMkLst>
        </pc:spChg>
        <pc:picChg chg="mod">
          <ac:chgData name="Rosi Mer Rosi" userId="b062347ca1417837" providerId="LiveId" clId="{551F703A-4B99-4FB4-B279-A74D53E82DAF}" dt="2024-04-04T13:10:55.215" v="171" actId="1076"/>
          <ac:picMkLst>
            <pc:docMk/>
            <pc:sldMk cId="0" sldId="319"/>
            <ac:picMk id="4" creationId="{00000000-0000-0000-0000-000000000000}"/>
          </ac:picMkLst>
        </pc:picChg>
        <pc:picChg chg="mod">
          <ac:chgData name="Rosi Mer Rosi" userId="b062347ca1417837" providerId="LiveId" clId="{551F703A-4B99-4FB4-B279-A74D53E82DAF}" dt="2024-04-04T13:10:43.109" v="170" actId="1076"/>
          <ac:picMkLst>
            <pc:docMk/>
            <pc:sldMk cId="0" sldId="319"/>
            <ac:picMk id="10" creationId="{00000000-0000-0000-0000-000000000000}"/>
          </ac:picMkLst>
        </pc:picChg>
      </pc:sldChg>
      <pc:sldChg chg="modSp mod">
        <pc:chgData name="Rosi Mer Rosi" userId="b062347ca1417837" providerId="LiveId" clId="{551F703A-4B99-4FB4-B279-A74D53E82DAF}" dt="2024-04-04T14:19:58.361" v="507" actId="1076"/>
        <pc:sldMkLst>
          <pc:docMk/>
          <pc:sldMk cId="0" sldId="321"/>
        </pc:sldMkLst>
        <pc:spChg chg="mod">
          <ac:chgData name="Rosi Mer Rosi" userId="b062347ca1417837" providerId="LiveId" clId="{551F703A-4B99-4FB4-B279-A74D53E82DAF}" dt="2024-04-04T13:14:22.371" v="181" actId="1076"/>
          <ac:spMkLst>
            <pc:docMk/>
            <pc:sldMk cId="0" sldId="321"/>
            <ac:spMk id="4" creationId="{00000000-0000-0000-0000-000000000000}"/>
          </ac:spMkLst>
        </pc:spChg>
        <pc:spChg chg="mod">
          <ac:chgData name="Rosi Mer Rosi" userId="b062347ca1417837" providerId="LiveId" clId="{551F703A-4B99-4FB4-B279-A74D53E82DAF}" dt="2024-04-04T14:19:58.361" v="507" actId="1076"/>
          <ac:spMkLst>
            <pc:docMk/>
            <pc:sldMk cId="0" sldId="321"/>
            <ac:spMk id="5" creationId="{00000000-0000-0000-0000-000000000000}"/>
          </ac:spMkLst>
        </pc:spChg>
        <pc:spChg chg="mod">
          <ac:chgData name="Rosi Mer Rosi" userId="b062347ca1417837" providerId="LiveId" clId="{551F703A-4B99-4FB4-B279-A74D53E82DAF}" dt="2024-04-04T14:19:38.116" v="506" actId="1076"/>
          <ac:spMkLst>
            <pc:docMk/>
            <pc:sldMk cId="0" sldId="321"/>
            <ac:spMk id="6" creationId="{00000000-0000-0000-0000-000000000000}"/>
          </ac:spMkLst>
        </pc:spChg>
      </pc:sldChg>
      <pc:sldChg chg="modSp mod">
        <pc:chgData name="Rosi Mer Rosi" userId="b062347ca1417837" providerId="LiveId" clId="{551F703A-4B99-4FB4-B279-A74D53E82DAF}" dt="2024-04-04T14:38:06.754" v="606" actId="1076"/>
        <pc:sldMkLst>
          <pc:docMk/>
          <pc:sldMk cId="0" sldId="322"/>
        </pc:sldMkLst>
        <pc:spChg chg="mod">
          <ac:chgData name="Rosi Mer Rosi" userId="b062347ca1417837" providerId="LiveId" clId="{551F703A-4B99-4FB4-B279-A74D53E82DAF}" dt="2024-04-04T13:19:25.777" v="203" actId="1076"/>
          <ac:spMkLst>
            <pc:docMk/>
            <pc:sldMk cId="0" sldId="322"/>
            <ac:spMk id="7" creationId="{00000000-0000-0000-0000-000000000000}"/>
          </ac:spMkLst>
        </pc:spChg>
        <pc:spChg chg="mod">
          <ac:chgData name="Rosi Mer Rosi" userId="b062347ca1417837" providerId="LiveId" clId="{551F703A-4B99-4FB4-B279-A74D53E82DAF}" dt="2024-04-04T14:35:42.156" v="599" actId="1076"/>
          <ac:spMkLst>
            <pc:docMk/>
            <pc:sldMk cId="0" sldId="322"/>
            <ac:spMk id="8" creationId="{00000000-0000-0000-0000-000000000000}"/>
          </ac:spMkLst>
        </pc:spChg>
        <pc:spChg chg="mod">
          <ac:chgData name="Rosi Mer Rosi" userId="b062347ca1417837" providerId="LiveId" clId="{551F703A-4B99-4FB4-B279-A74D53E82DAF}" dt="2024-04-04T14:37:03.304" v="604" actId="1076"/>
          <ac:spMkLst>
            <pc:docMk/>
            <pc:sldMk cId="0" sldId="322"/>
            <ac:spMk id="9" creationId="{00000000-0000-0000-0000-000000000000}"/>
          </ac:spMkLst>
        </pc:spChg>
        <pc:spChg chg="mod">
          <ac:chgData name="Rosi Mer Rosi" userId="b062347ca1417837" providerId="LiveId" clId="{551F703A-4B99-4FB4-B279-A74D53E82DAF}" dt="2024-04-04T14:35:16.497" v="597" actId="14100"/>
          <ac:spMkLst>
            <pc:docMk/>
            <pc:sldMk cId="0" sldId="322"/>
            <ac:spMk id="10" creationId="{00000000-0000-0000-0000-000000000000}"/>
          </ac:spMkLst>
        </pc:spChg>
        <pc:spChg chg="mod">
          <ac:chgData name="Rosi Mer Rosi" userId="b062347ca1417837" providerId="LiveId" clId="{551F703A-4B99-4FB4-B279-A74D53E82DAF}" dt="2024-04-04T14:28:37.260" v="548" actId="1076"/>
          <ac:spMkLst>
            <pc:docMk/>
            <pc:sldMk cId="0" sldId="322"/>
            <ac:spMk id="11" creationId="{00000000-0000-0000-0000-000000000000}"/>
          </ac:spMkLst>
        </pc:spChg>
        <pc:spChg chg="mod">
          <ac:chgData name="Rosi Mer Rosi" userId="b062347ca1417837" providerId="LiveId" clId="{551F703A-4B99-4FB4-B279-A74D53E82DAF}" dt="2024-04-04T14:38:06.754" v="606" actId="1076"/>
          <ac:spMkLst>
            <pc:docMk/>
            <pc:sldMk cId="0" sldId="322"/>
            <ac:spMk id="12" creationId="{00000000-0000-0000-0000-000000000000}"/>
          </ac:spMkLst>
        </pc:spChg>
        <pc:spChg chg="mod">
          <ac:chgData name="Rosi Mer Rosi" userId="b062347ca1417837" providerId="LiveId" clId="{551F703A-4B99-4FB4-B279-A74D53E82DAF}" dt="2024-04-04T14:28:28.684" v="547" actId="1076"/>
          <ac:spMkLst>
            <pc:docMk/>
            <pc:sldMk cId="0" sldId="322"/>
            <ac:spMk id="13" creationId="{00000000-0000-0000-0000-000000000000}"/>
          </ac:spMkLst>
        </pc:spChg>
        <pc:spChg chg="mod">
          <ac:chgData name="Rosi Mer Rosi" userId="b062347ca1417837" providerId="LiveId" clId="{551F703A-4B99-4FB4-B279-A74D53E82DAF}" dt="2024-04-04T14:36:05.904" v="601" actId="1076"/>
          <ac:spMkLst>
            <pc:docMk/>
            <pc:sldMk cId="0" sldId="322"/>
            <ac:spMk id="28674" creationId="{00000000-0000-0000-0000-000000000000}"/>
          </ac:spMkLst>
        </pc:spChg>
      </pc:sldChg>
      <pc:sldChg chg="modSp mod">
        <pc:chgData name="Rosi Mer Rosi" userId="b062347ca1417837" providerId="LiveId" clId="{551F703A-4B99-4FB4-B279-A74D53E82DAF}" dt="2024-04-04T13:21:59.701" v="217" actId="1076"/>
        <pc:sldMkLst>
          <pc:docMk/>
          <pc:sldMk cId="0" sldId="323"/>
        </pc:sldMkLst>
        <pc:spChg chg="mod">
          <ac:chgData name="Rosi Mer Rosi" userId="b062347ca1417837" providerId="LiveId" clId="{551F703A-4B99-4FB4-B279-A74D53E82DAF}" dt="2024-04-04T13:21:59.701" v="217" actId="1076"/>
          <ac:spMkLst>
            <pc:docMk/>
            <pc:sldMk cId="0" sldId="323"/>
            <ac:spMk id="4" creationId="{00000000-0000-0000-0000-000000000000}"/>
          </ac:spMkLst>
        </pc:spChg>
      </pc:sldChg>
      <pc:sldChg chg="addSp delSp modSp mod addAnim delAnim">
        <pc:chgData name="Rosi Mer Rosi" userId="b062347ca1417837" providerId="LiveId" clId="{551F703A-4B99-4FB4-B279-A74D53E82DAF}" dt="2024-04-04T13:33:47.228" v="275" actId="1076"/>
        <pc:sldMkLst>
          <pc:docMk/>
          <pc:sldMk cId="0" sldId="325"/>
        </pc:sldMkLst>
        <pc:spChg chg="mod">
          <ac:chgData name="Rosi Mer Rosi" userId="b062347ca1417837" providerId="LiveId" clId="{551F703A-4B99-4FB4-B279-A74D53E82DAF}" dt="2024-04-04T13:31:11.403" v="267" actId="1076"/>
          <ac:spMkLst>
            <pc:docMk/>
            <pc:sldMk cId="0" sldId="325"/>
            <ac:spMk id="8" creationId="{00000000-0000-0000-0000-000000000000}"/>
          </ac:spMkLst>
        </pc:spChg>
        <pc:spChg chg="mod">
          <ac:chgData name="Rosi Mer Rosi" userId="b062347ca1417837" providerId="LiveId" clId="{551F703A-4B99-4FB4-B279-A74D53E82DAF}" dt="2024-04-04T13:31:30.727" v="269" actId="14100"/>
          <ac:spMkLst>
            <pc:docMk/>
            <pc:sldMk cId="0" sldId="325"/>
            <ac:spMk id="10" creationId="{00000000-0000-0000-0000-000000000000}"/>
          </ac:spMkLst>
        </pc:spChg>
        <pc:spChg chg="mod">
          <ac:chgData name="Rosi Mer Rosi" userId="b062347ca1417837" providerId="LiveId" clId="{551F703A-4B99-4FB4-B279-A74D53E82DAF}" dt="2024-04-04T13:30:53.657" v="266" actId="14100"/>
          <ac:spMkLst>
            <pc:docMk/>
            <pc:sldMk cId="0" sldId="325"/>
            <ac:spMk id="11" creationId="{00000000-0000-0000-0000-000000000000}"/>
          </ac:spMkLst>
        </pc:spChg>
        <pc:spChg chg="mod">
          <ac:chgData name="Rosi Mer Rosi" userId="b062347ca1417837" providerId="LiveId" clId="{551F703A-4B99-4FB4-B279-A74D53E82DAF}" dt="2024-04-04T13:33:47.228" v="275" actId="1076"/>
          <ac:spMkLst>
            <pc:docMk/>
            <pc:sldMk cId="0" sldId="325"/>
            <ac:spMk id="12" creationId="{00000000-0000-0000-0000-000000000000}"/>
          </ac:spMkLst>
        </pc:spChg>
        <pc:spChg chg="add del">
          <ac:chgData name="Rosi Mer Rosi" userId="b062347ca1417837" providerId="LiveId" clId="{551F703A-4B99-4FB4-B279-A74D53E82DAF}" dt="2024-04-04T13:30:13.885" v="245" actId="22"/>
          <ac:spMkLst>
            <pc:docMk/>
            <pc:sldMk cId="0" sldId="325"/>
            <ac:spMk id="13" creationId="{1833EAEF-4780-4591-87B6-75F51DA63C7D}"/>
          </ac:spMkLst>
        </pc:spChg>
        <pc:spChg chg="mod">
          <ac:chgData name="Rosi Mer Rosi" userId="b062347ca1417837" providerId="LiveId" clId="{551F703A-4B99-4FB4-B279-A74D53E82DAF}" dt="2024-04-04T13:33:39.902" v="274" actId="1076"/>
          <ac:spMkLst>
            <pc:docMk/>
            <pc:sldMk cId="0" sldId="325"/>
            <ac:spMk id="17" creationId="{00000000-0000-0000-0000-000000000000}"/>
          </ac:spMkLst>
        </pc:spChg>
      </pc:sldChg>
      <pc:sldChg chg="modSp mod">
        <pc:chgData name="Rosi Mer Rosi" userId="b062347ca1417837" providerId="LiveId" clId="{551F703A-4B99-4FB4-B279-A74D53E82DAF}" dt="2024-04-04T14:17:38.316" v="503" actId="207"/>
        <pc:sldMkLst>
          <pc:docMk/>
          <pc:sldMk cId="0" sldId="328"/>
        </pc:sldMkLst>
        <pc:spChg chg="mod">
          <ac:chgData name="Rosi Mer Rosi" userId="b062347ca1417837" providerId="LiveId" clId="{551F703A-4B99-4FB4-B279-A74D53E82DAF}" dt="2024-04-04T14:17:38.316" v="503" actId="207"/>
          <ac:spMkLst>
            <pc:docMk/>
            <pc:sldMk cId="0" sldId="328"/>
            <ac:spMk id="4" creationId="{00000000-0000-0000-0000-000000000000}"/>
          </ac:spMkLst>
        </pc:spChg>
        <pc:spChg chg="mod">
          <ac:chgData name="Rosi Mer Rosi" userId="b062347ca1417837" providerId="LiveId" clId="{551F703A-4B99-4FB4-B279-A74D53E82DAF}" dt="2024-04-03T13:44:00.318" v="50" actId="1076"/>
          <ac:spMkLst>
            <pc:docMk/>
            <pc:sldMk cId="0" sldId="328"/>
            <ac:spMk id="5" creationId="{00000000-0000-0000-0000-000000000000}"/>
          </ac:spMkLst>
        </pc:spChg>
        <pc:spChg chg="mod">
          <ac:chgData name="Rosi Mer Rosi" userId="b062347ca1417837" providerId="LiveId" clId="{551F703A-4B99-4FB4-B279-A74D53E82DAF}" dt="2024-04-03T13:44:17.405" v="51" actId="1076"/>
          <ac:spMkLst>
            <pc:docMk/>
            <pc:sldMk cId="0" sldId="328"/>
            <ac:spMk id="6" creationId="{00000000-0000-0000-0000-000000000000}"/>
          </ac:spMkLst>
        </pc:spChg>
      </pc:sldChg>
      <pc:sldChg chg="modSp mod">
        <pc:chgData name="Rosi Mer Rosi" userId="b062347ca1417837" providerId="LiveId" clId="{551F703A-4B99-4FB4-B279-A74D53E82DAF}" dt="2024-04-04T14:17:14.259" v="502" actId="1076"/>
        <pc:sldMkLst>
          <pc:docMk/>
          <pc:sldMk cId="0" sldId="331"/>
        </pc:sldMkLst>
        <pc:spChg chg="mod">
          <ac:chgData name="Rosi Mer Rosi" userId="b062347ca1417837" providerId="LiveId" clId="{551F703A-4B99-4FB4-B279-A74D53E82DAF}" dt="2024-04-04T14:17:14.259" v="502" actId="1076"/>
          <ac:spMkLst>
            <pc:docMk/>
            <pc:sldMk cId="0" sldId="331"/>
            <ac:spMk id="3" creationId="{00000000-0000-0000-0000-000000000000}"/>
          </ac:spMkLst>
        </pc:spChg>
        <pc:spChg chg="mod">
          <ac:chgData name="Rosi Mer Rosi" userId="b062347ca1417837" providerId="LiveId" clId="{551F703A-4B99-4FB4-B279-A74D53E82DAF}" dt="2024-04-04T14:17:04.183" v="501" actId="1076"/>
          <ac:spMkLst>
            <pc:docMk/>
            <pc:sldMk cId="0" sldId="331"/>
            <ac:spMk id="5" creationId="{00000000-0000-0000-0000-000000000000}"/>
          </ac:spMkLst>
        </pc:spChg>
      </pc:sldChg>
      <pc:sldChg chg="modSp mod">
        <pc:chgData name="Rosi Mer Rosi" userId="b062347ca1417837" providerId="LiveId" clId="{551F703A-4B99-4FB4-B279-A74D53E82DAF}" dt="2024-04-04T12:59:15.884" v="68" actId="1076"/>
        <pc:sldMkLst>
          <pc:docMk/>
          <pc:sldMk cId="0" sldId="334"/>
        </pc:sldMkLst>
        <pc:spChg chg="mod">
          <ac:chgData name="Rosi Mer Rosi" userId="b062347ca1417837" providerId="LiveId" clId="{551F703A-4B99-4FB4-B279-A74D53E82DAF}" dt="2024-04-03T13:44:58.553" v="54" actId="255"/>
          <ac:spMkLst>
            <pc:docMk/>
            <pc:sldMk cId="0" sldId="334"/>
            <ac:spMk id="6" creationId="{00000000-0000-0000-0000-000000000000}"/>
          </ac:spMkLst>
        </pc:spChg>
        <pc:spChg chg="mod">
          <ac:chgData name="Rosi Mer Rosi" userId="b062347ca1417837" providerId="LiveId" clId="{551F703A-4B99-4FB4-B279-A74D53E82DAF}" dt="2024-04-04T12:59:15.884" v="68" actId="1076"/>
          <ac:spMkLst>
            <pc:docMk/>
            <pc:sldMk cId="0" sldId="334"/>
            <ac:spMk id="7" creationId="{00000000-0000-0000-0000-000000000000}"/>
          </ac:spMkLst>
        </pc:spChg>
        <pc:spChg chg="mod">
          <ac:chgData name="Rosi Mer Rosi" userId="b062347ca1417837" providerId="LiveId" clId="{551F703A-4B99-4FB4-B279-A74D53E82DAF}" dt="2024-04-04T12:58:42.906" v="63" actId="1076"/>
          <ac:spMkLst>
            <pc:docMk/>
            <pc:sldMk cId="0" sldId="334"/>
            <ac:spMk id="8" creationId="{00000000-0000-0000-0000-000000000000}"/>
          </ac:spMkLst>
        </pc:spChg>
      </pc:sldChg>
      <pc:sldChg chg="modSp mod">
        <pc:chgData name="Rosi Mer Rosi" userId="b062347ca1417837" providerId="LiveId" clId="{551F703A-4B99-4FB4-B279-A74D53E82DAF}" dt="2024-04-04T13:42:27.535" v="310" actId="20577"/>
        <pc:sldMkLst>
          <pc:docMk/>
          <pc:sldMk cId="0" sldId="336"/>
        </pc:sldMkLst>
        <pc:spChg chg="mod">
          <ac:chgData name="Rosi Mer Rosi" userId="b062347ca1417837" providerId="LiveId" clId="{551F703A-4B99-4FB4-B279-A74D53E82DAF}" dt="2024-04-04T13:40:37.293" v="305" actId="1076"/>
          <ac:spMkLst>
            <pc:docMk/>
            <pc:sldMk cId="0" sldId="336"/>
            <ac:spMk id="5" creationId="{00000000-0000-0000-0000-000000000000}"/>
          </ac:spMkLst>
        </pc:spChg>
        <pc:spChg chg="mod">
          <ac:chgData name="Rosi Mer Rosi" userId="b062347ca1417837" providerId="LiveId" clId="{551F703A-4B99-4FB4-B279-A74D53E82DAF}" dt="2024-04-04T13:42:27.535" v="310" actId="20577"/>
          <ac:spMkLst>
            <pc:docMk/>
            <pc:sldMk cId="0" sldId="336"/>
            <ac:spMk id="6" creationId="{00000000-0000-0000-0000-000000000000}"/>
          </ac:spMkLst>
        </pc:spChg>
      </pc:sldChg>
      <pc:sldChg chg="modSp mod">
        <pc:chgData name="Rosi Mer Rosi" userId="b062347ca1417837" providerId="LiveId" clId="{551F703A-4B99-4FB4-B279-A74D53E82DAF}" dt="2024-04-04T14:39:16.860" v="607" actId="207"/>
        <pc:sldMkLst>
          <pc:docMk/>
          <pc:sldMk cId="0" sldId="338"/>
        </pc:sldMkLst>
        <pc:spChg chg="mod">
          <ac:chgData name="Rosi Mer Rosi" userId="b062347ca1417837" providerId="LiveId" clId="{551F703A-4B99-4FB4-B279-A74D53E82DAF}" dt="2024-04-04T14:39:16.860" v="607" actId="207"/>
          <ac:spMkLst>
            <pc:docMk/>
            <pc:sldMk cId="0" sldId="338"/>
            <ac:spMk id="3" creationId="{00000000-0000-0000-0000-000000000000}"/>
          </ac:spMkLst>
        </pc:spChg>
        <pc:spChg chg="mod">
          <ac:chgData name="Rosi Mer Rosi" userId="b062347ca1417837" providerId="LiveId" clId="{551F703A-4B99-4FB4-B279-A74D53E82DAF}" dt="2024-04-04T13:45:09.150" v="315" actId="255"/>
          <ac:spMkLst>
            <pc:docMk/>
            <pc:sldMk cId="0" sldId="338"/>
            <ac:spMk id="5" creationId="{00000000-0000-0000-0000-000000000000}"/>
          </ac:spMkLst>
        </pc:spChg>
        <pc:spChg chg="mod">
          <ac:chgData name="Rosi Mer Rosi" userId="b062347ca1417837" providerId="LiveId" clId="{551F703A-4B99-4FB4-B279-A74D53E82DAF}" dt="2024-04-04T13:45:22.903" v="316" actId="255"/>
          <ac:spMkLst>
            <pc:docMk/>
            <pc:sldMk cId="0" sldId="338"/>
            <ac:spMk id="6" creationId="{00000000-0000-0000-0000-000000000000}"/>
          </ac:spMkLst>
        </pc:spChg>
      </pc:sldChg>
      <pc:sldChg chg="modSp mod">
        <pc:chgData name="Rosi Mer Rosi" userId="b062347ca1417837" providerId="LiveId" clId="{551F703A-4B99-4FB4-B279-A74D53E82DAF}" dt="2024-04-04T13:53:36.751" v="363" actId="255"/>
        <pc:sldMkLst>
          <pc:docMk/>
          <pc:sldMk cId="0" sldId="340"/>
        </pc:sldMkLst>
        <pc:spChg chg="mod">
          <ac:chgData name="Rosi Mer Rosi" userId="b062347ca1417837" providerId="LiveId" clId="{551F703A-4B99-4FB4-B279-A74D53E82DAF}" dt="2024-04-04T13:53:36.751" v="363" actId="255"/>
          <ac:spMkLst>
            <pc:docMk/>
            <pc:sldMk cId="0" sldId="340"/>
            <ac:spMk id="6" creationId="{00000000-0000-0000-0000-000000000000}"/>
          </ac:spMkLst>
        </pc:spChg>
      </pc:sldChg>
      <pc:sldChg chg="modSp mod">
        <pc:chgData name="Rosi Mer Rosi" userId="b062347ca1417837" providerId="LiveId" clId="{551F703A-4B99-4FB4-B279-A74D53E82DAF}" dt="2024-04-03T13:31:10.705" v="30" actId="1076"/>
        <pc:sldMkLst>
          <pc:docMk/>
          <pc:sldMk cId="0" sldId="342"/>
        </pc:sldMkLst>
        <pc:spChg chg="mod">
          <ac:chgData name="Rosi Mer Rosi" userId="b062347ca1417837" providerId="LiveId" clId="{551F703A-4B99-4FB4-B279-A74D53E82DAF}" dt="2024-04-03T13:30:40.220" v="29" actId="255"/>
          <ac:spMkLst>
            <pc:docMk/>
            <pc:sldMk cId="0" sldId="342"/>
            <ac:spMk id="8" creationId="{00000000-0000-0000-0000-000000000000}"/>
          </ac:spMkLst>
        </pc:spChg>
        <pc:spChg chg="mod">
          <ac:chgData name="Rosi Mer Rosi" userId="b062347ca1417837" providerId="LiveId" clId="{551F703A-4B99-4FB4-B279-A74D53E82DAF}" dt="2024-04-03T13:31:10.705" v="30" actId="1076"/>
          <ac:spMkLst>
            <pc:docMk/>
            <pc:sldMk cId="0" sldId="342"/>
            <ac:spMk id="9" creationId="{00000000-0000-0000-0000-000000000000}"/>
          </ac:spMkLst>
        </pc:spChg>
      </pc:sldChg>
      <pc:sldChg chg="modSp mod">
        <pc:chgData name="Rosi Mer Rosi" userId="b062347ca1417837" providerId="LiveId" clId="{551F703A-4B99-4FB4-B279-A74D53E82DAF}" dt="2024-04-04T14:05:13.880" v="470" actId="20577"/>
        <pc:sldMkLst>
          <pc:docMk/>
          <pc:sldMk cId="0" sldId="343"/>
        </pc:sldMkLst>
        <pc:spChg chg="mod">
          <ac:chgData name="Rosi Mer Rosi" userId="b062347ca1417837" providerId="LiveId" clId="{551F703A-4B99-4FB4-B279-A74D53E82DAF}" dt="2024-04-04T14:02:03.250" v="452" actId="1076"/>
          <ac:spMkLst>
            <pc:docMk/>
            <pc:sldMk cId="0" sldId="343"/>
            <ac:spMk id="3" creationId="{00000000-0000-0000-0000-000000000000}"/>
          </ac:spMkLst>
        </pc:spChg>
        <pc:spChg chg="mod">
          <ac:chgData name="Rosi Mer Rosi" userId="b062347ca1417837" providerId="LiveId" clId="{551F703A-4B99-4FB4-B279-A74D53E82DAF}" dt="2024-04-04T14:05:13.880" v="470" actId="20577"/>
          <ac:spMkLst>
            <pc:docMk/>
            <pc:sldMk cId="0" sldId="343"/>
            <ac:spMk id="38914" creationId="{00000000-0000-0000-0000-000000000000}"/>
          </ac:spMkLst>
        </pc:spChg>
      </pc:sldChg>
      <pc:sldChg chg="modSp mod">
        <pc:chgData name="Rosi Mer Rosi" userId="b062347ca1417837" providerId="LiveId" clId="{551F703A-4B99-4FB4-B279-A74D53E82DAF}" dt="2024-04-04T13:23:29.710" v="219" actId="255"/>
        <pc:sldMkLst>
          <pc:docMk/>
          <pc:sldMk cId="0" sldId="344"/>
        </pc:sldMkLst>
        <pc:spChg chg="mod">
          <ac:chgData name="Rosi Mer Rosi" userId="b062347ca1417837" providerId="LiveId" clId="{551F703A-4B99-4FB4-B279-A74D53E82DAF}" dt="2024-04-04T13:23:29.710" v="219" actId="255"/>
          <ac:spMkLst>
            <pc:docMk/>
            <pc:sldMk cId="0" sldId="344"/>
            <ac:spMk id="5" creationId="{00000000-0000-0000-0000-000000000000}"/>
          </ac:spMkLst>
        </pc:spChg>
      </pc:sldChg>
      <pc:sldChg chg="modSp mod">
        <pc:chgData name="Rosi Mer Rosi" userId="b062347ca1417837" providerId="LiveId" clId="{551F703A-4B99-4FB4-B279-A74D53E82DAF}" dt="2024-04-04T13:38:59.947" v="301" actId="255"/>
        <pc:sldMkLst>
          <pc:docMk/>
          <pc:sldMk cId="0" sldId="349"/>
        </pc:sldMkLst>
        <pc:spChg chg="mod">
          <ac:chgData name="Rosi Mer Rosi" userId="b062347ca1417837" providerId="LiveId" clId="{551F703A-4B99-4FB4-B279-A74D53E82DAF}" dt="2024-04-04T13:38:33.413" v="300" actId="207"/>
          <ac:spMkLst>
            <pc:docMk/>
            <pc:sldMk cId="0" sldId="349"/>
            <ac:spMk id="6" creationId="{00000000-0000-0000-0000-000000000000}"/>
          </ac:spMkLst>
        </pc:spChg>
        <pc:spChg chg="mod">
          <ac:chgData name="Rosi Mer Rosi" userId="b062347ca1417837" providerId="LiveId" clId="{551F703A-4B99-4FB4-B279-A74D53E82DAF}" dt="2024-04-04T13:34:38.763" v="278" actId="1076"/>
          <ac:spMkLst>
            <pc:docMk/>
            <pc:sldMk cId="0" sldId="349"/>
            <ac:spMk id="8" creationId="{00000000-0000-0000-0000-000000000000}"/>
          </ac:spMkLst>
        </pc:spChg>
        <pc:spChg chg="mod">
          <ac:chgData name="Rosi Mer Rosi" userId="b062347ca1417837" providerId="LiveId" clId="{551F703A-4B99-4FB4-B279-A74D53E82DAF}" dt="2024-04-04T13:38:59.947" v="301" actId="255"/>
          <ac:spMkLst>
            <pc:docMk/>
            <pc:sldMk cId="0" sldId="349"/>
            <ac:spMk id="9" creationId="{00000000-0000-0000-0000-000000000000}"/>
          </ac:spMkLst>
        </pc:spChg>
        <pc:spChg chg="mod">
          <ac:chgData name="Rosi Mer Rosi" userId="b062347ca1417837" providerId="LiveId" clId="{551F703A-4B99-4FB4-B279-A74D53E82DAF}" dt="2024-04-04T13:38:17.101" v="299" actId="20577"/>
          <ac:spMkLst>
            <pc:docMk/>
            <pc:sldMk cId="0" sldId="349"/>
            <ac:spMk id="10" creationId="{00000000-0000-0000-0000-000000000000}"/>
          </ac:spMkLst>
        </pc:spChg>
        <pc:spChg chg="mod">
          <ac:chgData name="Rosi Mer Rosi" userId="b062347ca1417837" providerId="LiveId" clId="{551F703A-4B99-4FB4-B279-A74D53E82DAF}" dt="2024-04-04T13:35:38.859" v="283" actId="255"/>
          <ac:spMkLst>
            <pc:docMk/>
            <pc:sldMk cId="0" sldId="349"/>
            <ac:spMk id="11" creationId="{00000000-0000-0000-0000-000000000000}"/>
          </ac:spMkLst>
        </pc:spChg>
      </pc:sldChg>
      <pc:sldChg chg="modSp mod">
        <pc:chgData name="Rosi Mer Rosi" userId="b062347ca1417837" providerId="LiveId" clId="{551F703A-4B99-4FB4-B279-A74D53E82DAF}" dt="2024-04-04T14:41:03.705" v="613" actId="1076"/>
        <pc:sldMkLst>
          <pc:docMk/>
          <pc:sldMk cId="0" sldId="350"/>
        </pc:sldMkLst>
        <pc:spChg chg="mod">
          <ac:chgData name="Rosi Mer Rosi" userId="b062347ca1417837" providerId="LiveId" clId="{551F703A-4B99-4FB4-B279-A74D53E82DAF}" dt="2024-04-04T13:45:45.991" v="317" actId="255"/>
          <ac:spMkLst>
            <pc:docMk/>
            <pc:sldMk cId="0" sldId="350"/>
            <ac:spMk id="3" creationId="{00000000-0000-0000-0000-000000000000}"/>
          </ac:spMkLst>
        </pc:spChg>
        <pc:spChg chg="mod">
          <ac:chgData name="Rosi Mer Rosi" userId="b062347ca1417837" providerId="LiveId" clId="{551F703A-4B99-4FB4-B279-A74D53E82DAF}" dt="2024-04-04T13:46:27.704" v="319" actId="255"/>
          <ac:spMkLst>
            <pc:docMk/>
            <pc:sldMk cId="0" sldId="350"/>
            <ac:spMk id="4" creationId="{00000000-0000-0000-0000-000000000000}"/>
          </ac:spMkLst>
        </pc:spChg>
        <pc:spChg chg="mod">
          <ac:chgData name="Rosi Mer Rosi" userId="b062347ca1417837" providerId="LiveId" clId="{551F703A-4B99-4FB4-B279-A74D53E82DAF}" dt="2024-04-04T13:51:15.214" v="356" actId="255"/>
          <ac:spMkLst>
            <pc:docMk/>
            <pc:sldMk cId="0" sldId="350"/>
            <ac:spMk id="5" creationId="{00000000-0000-0000-0000-000000000000}"/>
          </ac:spMkLst>
        </pc:spChg>
        <pc:spChg chg="mod">
          <ac:chgData name="Rosi Mer Rosi" userId="b062347ca1417837" providerId="LiveId" clId="{551F703A-4B99-4FB4-B279-A74D53E82DAF}" dt="2024-04-04T14:40:22.523" v="611" actId="20577"/>
          <ac:spMkLst>
            <pc:docMk/>
            <pc:sldMk cId="0" sldId="350"/>
            <ac:spMk id="6" creationId="{00000000-0000-0000-0000-000000000000}"/>
          </ac:spMkLst>
        </pc:spChg>
        <pc:spChg chg="mod">
          <ac:chgData name="Rosi Mer Rosi" userId="b062347ca1417837" providerId="LiveId" clId="{551F703A-4B99-4FB4-B279-A74D53E82DAF}" dt="2024-04-04T13:52:00.587" v="359" actId="1076"/>
          <ac:spMkLst>
            <pc:docMk/>
            <pc:sldMk cId="0" sldId="350"/>
            <ac:spMk id="7" creationId="{00000000-0000-0000-0000-000000000000}"/>
          </ac:spMkLst>
        </pc:spChg>
        <pc:spChg chg="mod">
          <ac:chgData name="Rosi Mer Rosi" userId="b062347ca1417837" providerId="LiveId" clId="{551F703A-4B99-4FB4-B279-A74D53E82DAF}" dt="2024-04-04T14:41:03.705" v="613" actId="1076"/>
          <ac:spMkLst>
            <pc:docMk/>
            <pc:sldMk cId="0" sldId="350"/>
            <ac:spMk id="8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54" tIns="44577" rIns="89154" bIns="44577" numCol="1" anchor="t" anchorCtr="0" compatLnSpc="1">
            <a:prstTxWarp prst="textNoShape">
              <a:avLst/>
            </a:prstTxWarp>
          </a:bodyPr>
          <a:lstStyle>
            <a:lvl1pPr defTabSz="892175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891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1913" y="0"/>
            <a:ext cx="2978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54" tIns="44577" rIns="89154" bIns="44577" numCol="1" anchor="t" anchorCtr="0" compatLnSpc="1">
            <a:prstTxWarp prst="textNoShape">
              <a:avLst/>
            </a:prstTxWarp>
          </a:bodyPr>
          <a:lstStyle>
            <a:lvl1pPr algn="r" defTabSz="892175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891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47200"/>
            <a:ext cx="2978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54" tIns="44577" rIns="89154" bIns="44577" numCol="1" anchor="b" anchorCtr="0" compatLnSpc="1">
            <a:prstTxWarp prst="textNoShape">
              <a:avLst/>
            </a:prstTxWarp>
          </a:bodyPr>
          <a:lstStyle>
            <a:lvl1pPr defTabSz="892175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891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1913" y="9347200"/>
            <a:ext cx="2978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54" tIns="44577" rIns="89154" bIns="44577" numCol="1" anchor="b" anchorCtr="0" compatLnSpc="1">
            <a:prstTxWarp prst="textNoShape">
              <a:avLst/>
            </a:prstTxWarp>
          </a:bodyPr>
          <a:lstStyle>
            <a:lvl1pPr algn="r" defTabSz="892175">
              <a:defRPr sz="1200"/>
            </a:lvl1pPr>
          </a:lstStyle>
          <a:p>
            <a:pPr>
              <a:defRPr/>
            </a:pPr>
            <a:fld id="{EB3A01FF-2503-47C2-B2DF-7F54F3D95A0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CE619-1D69-43B0-A737-E90A79820DC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50D28-5642-46CC-A054-25E099889F3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FB091-E2AF-4EA3-B4BE-77FA136E2E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03/04/2024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0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03/04/2024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43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03/04/2024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92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03/04/2024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14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03/04/2024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7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03/04/2024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61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03/04/2024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47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03/04/2024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71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85481-9922-4315-BF7A-670CAF39F95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03/04/2024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28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03/04/2024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45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03/04/2024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05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E764E-C07D-4FCF-9AC2-AF7CDDB773E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6222E-4857-4ADC-AD26-3F17B0035E2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77DE1-EA75-4DE8-AA5D-604A669DF6A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6F361-2926-43BA-913D-5C9D47F13DC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C039F-280F-4021-808D-5ABE0177887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08DFE-634A-4203-8596-3FE087B927B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550B8-7DBF-45A4-AB17-50EAFB817BE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CC9740B-2002-4AFA-AD41-8C1B7613453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03/04/2024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739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3569557" y="2924944"/>
            <a:ext cx="5574443" cy="3954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RESUMO  DA  DOUTRINA  ESPÍRITA</a:t>
            </a: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ITEM  VI</a:t>
            </a: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ts val="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PONTOS  PRINCIPAIS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473699" y="1772816"/>
            <a:ext cx="4067615" cy="645581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INTRODUÇÃO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02686" y="258040"/>
            <a:ext cx="7938628" cy="576064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3854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t>O  LIVRO  DOS  ESPÍRITOS</a:t>
            </a:r>
          </a:p>
        </p:txBody>
      </p:sp>
    </p:spTree>
    <p:extLst>
      <p:ext uri="{BB962C8B-B14F-4D97-AF65-F5344CB8AC3E}">
        <p14:creationId xmlns:p14="http://schemas.microsoft.com/office/powerpoint/2010/main" val="369975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8"/>
          <p:cNvSpPr>
            <a:spLocks noChangeArrowheads="1" noChangeShapeType="1" noTextEdit="1"/>
          </p:cNvSpPr>
          <p:nvPr/>
        </p:nvSpPr>
        <p:spPr bwMode="auto">
          <a:xfrm>
            <a:off x="395536" y="142505"/>
            <a:ext cx="8352928" cy="694207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11945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 HABITAÇÃO  DOS  ESPÍRITOS </a:t>
            </a:r>
          </a:p>
        </p:txBody>
      </p:sp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1979712" y="1196752"/>
            <a:ext cx="5040560" cy="403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i="1" dirty="0">
                <a:solidFill>
                  <a:srgbClr val="00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DESENCARNADOS: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5265520"/>
            <a:ext cx="9144000" cy="14496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5000"/>
              </a:lnSpc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ESTÃO  POR  TODA   A  PARTE,</a:t>
            </a:r>
          </a:p>
          <a:p>
            <a:pPr algn="ctr">
              <a:lnSpc>
                <a:spcPct val="105000"/>
              </a:lnSpc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  NO  ESPAÇO,  NOS MUNDOS  ESPIRITUAIS,</a:t>
            </a:r>
          </a:p>
          <a:p>
            <a:pPr algn="ctr">
              <a:lnSpc>
                <a:spcPct val="105000"/>
              </a:lnSpc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AO  NOSSO  LADO.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10"/>
          <p:cNvSpPr>
            <a:spLocks noChangeShapeType="1"/>
          </p:cNvSpPr>
          <p:nvPr/>
        </p:nvSpPr>
        <p:spPr bwMode="auto">
          <a:xfrm>
            <a:off x="4572000" y="857250"/>
            <a:ext cx="0" cy="1314450"/>
          </a:xfrm>
          <a:prstGeom prst="line">
            <a:avLst/>
          </a:prstGeom>
          <a:noFill/>
          <a:ln w="38100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2291" name="Line 9"/>
          <p:cNvSpPr>
            <a:spLocks noChangeShapeType="1"/>
          </p:cNvSpPr>
          <p:nvPr/>
        </p:nvSpPr>
        <p:spPr bwMode="auto">
          <a:xfrm flipH="1">
            <a:off x="1625600" y="857250"/>
            <a:ext cx="2946400" cy="400050"/>
          </a:xfrm>
          <a:prstGeom prst="line">
            <a:avLst/>
          </a:prstGeom>
          <a:noFill/>
          <a:ln w="38100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2292" name="Line 8"/>
          <p:cNvSpPr>
            <a:spLocks noChangeShapeType="1"/>
          </p:cNvSpPr>
          <p:nvPr/>
        </p:nvSpPr>
        <p:spPr bwMode="auto">
          <a:xfrm>
            <a:off x="4572000" y="857250"/>
            <a:ext cx="2946400" cy="342900"/>
          </a:xfrm>
          <a:prstGeom prst="line">
            <a:avLst/>
          </a:prstGeom>
          <a:noFill/>
          <a:ln w="38100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1071538" y="0"/>
            <a:ext cx="69088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>
              <a:latin typeface="Calibri" pitchFamily="34" charset="0"/>
            </a:endParaRPr>
          </a:p>
        </p:txBody>
      </p:sp>
      <p:sp>
        <p:nvSpPr>
          <p:cNvPr id="23" name="Oval 15"/>
          <p:cNvSpPr>
            <a:spLocks noChangeArrowheads="1"/>
          </p:cNvSpPr>
          <p:nvPr/>
        </p:nvSpPr>
        <p:spPr bwMode="auto">
          <a:xfrm>
            <a:off x="1428728" y="1000108"/>
            <a:ext cx="1981200" cy="7620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</a:rPr>
              <a:t>ALMA</a:t>
            </a: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</a:rPr>
              <a:t> OU 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</a:rPr>
              <a:t>ESPÍRITO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4929190" y="883491"/>
            <a:ext cx="42148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</a:rPr>
              <a:t>SER  IMATERIAL  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</a:rPr>
              <a:t>INTELIGENTE</a:t>
            </a:r>
          </a:p>
        </p:txBody>
      </p:sp>
      <p:sp>
        <p:nvSpPr>
          <p:cNvPr id="25" name="Oval 13"/>
          <p:cNvSpPr>
            <a:spLocks noChangeArrowheads="1"/>
          </p:cNvSpPr>
          <p:nvPr/>
        </p:nvSpPr>
        <p:spPr bwMode="auto">
          <a:xfrm>
            <a:off x="1000100" y="2957514"/>
            <a:ext cx="2362200" cy="6858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400" b="1" dirty="0">
              <a:solidFill>
                <a:schemeClr val="bg1"/>
              </a:solidFill>
              <a:effectLst>
                <a:glow rad="101600">
                  <a:srgbClr val="000000"/>
                </a:glow>
              </a:effectLst>
              <a:latin typeface="Arial Black" pitchFamily="34" charset="0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</a:rPr>
              <a:t>PERISPÍRITO</a:t>
            </a:r>
            <a:endParaRPr lang="pt-BR" sz="2000" b="1" dirty="0">
              <a:solidFill>
                <a:schemeClr val="bg1"/>
              </a:solidFill>
              <a:effectLst>
                <a:glow rad="101600">
                  <a:srgbClr val="000000"/>
                </a:glow>
              </a:effectLst>
              <a:latin typeface="Arial Black" pitchFamily="34" charset="0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2000" b="1" dirty="0">
              <a:solidFill>
                <a:schemeClr val="bg1"/>
              </a:solidFill>
              <a:effectLst>
                <a:glow rad="101600">
                  <a:srgbClr val="000000"/>
                </a:glow>
              </a:effectLst>
              <a:latin typeface="Arial Black" pitchFamily="34" charset="0"/>
            </a:endParaRP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4929191" y="2728737"/>
            <a:ext cx="429175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</a:rPr>
              <a:t>ENVOLTÓRIO  SEMIMATERIAL DO  ESPÍRITO </a:t>
            </a:r>
          </a:p>
        </p:txBody>
      </p:sp>
      <p:sp>
        <p:nvSpPr>
          <p:cNvPr id="27" name="Oval 4"/>
          <p:cNvSpPr>
            <a:spLocks noChangeArrowheads="1"/>
          </p:cNvSpPr>
          <p:nvPr/>
        </p:nvSpPr>
        <p:spPr bwMode="auto">
          <a:xfrm>
            <a:off x="1142976" y="4819664"/>
            <a:ext cx="1905000" cy="6096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</a:rPr>
              <a:t>CORPO  FÍSICO</a:t>
            </a:r>
            <a:endParaRPr lang="pt-BR" sz="3200" b="1" dirty="0">
              <a:solidFill>
                <a:schemeClr val="bg1"/>
              </a:solidFill>
              <a:effectLst>
                <a:glow rad="101600">
                  <a:srgbClr val="000000"/>
                </a:glow>
              </a:effectLst>
              <a:latin typeface="Arial Black" pitchFamily="34" charset="0"/>
            </a:endParaRP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5047613" y="4708965"/>
            <a:ext cx="41733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</a:rPr>
              <a:t>ENVOLTÓRIO MATERIAL</a:t>
            </a:r>
          </a:p>
        </p:txBody>
      </p:sp>
      <p:sp>
        <p:nvSpPr>
          <p:cNvPr id="12" name="Retângulo 11"/>
          <p:cNvSpPr/>
          <p:nvPr/>
        </p:nvSpPr>
        <p:spPr bwMode="auto">
          <a:xfrm>
            <a:off x="0" y="0"/>
            <a:ext cx="9144000" cy="500042"/>
          </a:xfrm>
          <a:prstGeom prst="rect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95450" algn="l"/>
              </a:tabLst>
            </a:pPr>
            <a:r>
              <a:rPr kumimoji="0" lang="pt-BR" sz="3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</a:rPr>
              <a:t>CONSTITUIÇÃO</a:t>
            </a:r>
            <a:r>
              <a:rPr kumimoji="0" lang="pt-BR" sz="36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</a:rPr>
              <a:t>  DO  SER  HUMANO</a:t>
            </a:r>
            <a:endParaRPr kumimoji="0" lang="pt-BR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786050" y="285728"/>
            <a:ext cx="6357950" cy="67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pt-BR" sz="4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</a:rPr>
              <a:t> </a:t>
            </a:r>
            <a:r>
              <a:rPr lang="pt-BR" sz="4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</a:rPr>
              <a:t>O  CORPO  FÍSICO  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714612" y="4291497"/>
            <a:ext cx="664370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12600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  <a:defRPr/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REVESTIMENTO  </a:t>
            </a:r>
          </a:p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TEMPORÁRIO  DO  ESPÍRITO. </a:t>
            </a: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786050" y="4293096"/>
            <a:ext cx="6500826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12600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  <a:defRPr/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SUA  MORTE  RESTITUI  A</a:t>
            </a:r>
          </a:p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     LIBERDADE  AO  ESPÍRITO.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594978" y="4077072"/>
            <a:ext cx="657226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Ins="126000">
            <a:spAutoFit/>
          </a:bodyPr>
          <a:lstStyle/>
          <a:p>
            <a:pPr algn="ctr">
              <a:defRPr/>
            </a:pPr>
            <a:endParaRPr lang="pt-BR" sz="1200" b="1" dirty="0">
              <a:solidFill>
                <a:schemeClr val="bg1"/>
              </a:solidFill>
              <a:effectLst>
                <a:glow rad="101600">
                  <a:srgbClr val="000000"/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>
              <a:buFont typeface="Wingdings" panose="05000000000000000000" pitchFamily="2" charset="2"/>
              <a:buChar char="Ø"/>
              <a:defRPr/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  </a:t>
            </a: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MATERIAL  E  PERECÍVEL.</a:t>
            </a:r>
          </a:p>
          <a:p>
            <a:pPr algn="ctr">
              <a:defRPr/>
            </a:pPr>
            <a:endParaRPr lang="pt-BR" sz="1200" b="1" dirty="0">
              <a:solidFill>
                <a:schemeClr val="bg1"/>
              </a:solidFill>
              <a:effectLst>
                <a:glow rad="101600">
                  <a:srgbClr val="000000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24765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pt-BR" sz="4800" b="1" i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</a:t>
            </a:r>
            <a:r>
              <a:rPr lang="pt-BR" sz="4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O  PERISPÍRITO  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0" y="5673028"/>
            <a:ext cx="9144000" cy="95410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UMA  ESPÉCIE  DE  ENVOLTÓRIO  SEMIMATERIAL.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-32657" y="5703201"/>
            <a:ext cx="9143999" cy="98488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  <a:defRPr/>
            </a:pPr>
            <a:r>
              <a:rPr lang="pt-BR" sz="2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CONSERVADO  PELO  ESPÍRITO  NA   MORTE </a:t>
            </a:r>
          </a:p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DO  CORPO  FÍSICO.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-32657" y="5815394"/>
            <a:ext cx="9144447" cy="95410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ETÉREO  E  INVISÍVEL  EM  NOSSO</a:t>
            </a:r>
          </a:p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 ESTADO  NORMAL.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1743" y="5733256"/>
            <a:ext cx="9144000" cy="98488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  <a:defRPr/>
            </a:pPr>
            <a:r>
              <a:rPr lang="pt-BR" sz="2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VISÍVEL  E  ATÉ  TANGÍVEL  COMO  NAS APARIÇÕES  E  MATERIALIZAÇÕES.</a:t>
            </a:r>
            <a:endParaRPr lang="pt-BR" sz="2600" b="1" dirty="0">
              <a:solidFill>
                <a:schemeClr val="bg1"/>
              </a:solidFill>
              <a:effectLst>
                <a:glow rad="101600">
                  <a:srgbClr val="000000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5903893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ANDAVA  E  CONVERSAVA  ENTRE  OS PRESENTES  </a:t>
            </a:r>
          </a:p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SENDO  VISTA  POR  TODOS.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7504" y="116632"/>
            <a:ext cx="8928992" cy="516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</a:rPr>
              <a:t>MATERIALIZAÇÃO  DE  KATIE  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9"/>
          <p:cNvSpPr txBox="1">
            <a:spLocks noChangeArrowheads="1"/>
          </p:cNvSpPr>
          <p:nvPr/>
        </p:nvSpPr>
        <p:spPr bwMode="auto">
          <a:xfrm>
            <a:off x="7353" y="5157192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FOI  EXAMINADA  PELO  CIENTISTA  INGLÊS  WILLIAM  CROOKES.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678644" y="142852"/>
            <a:ext cx="7786711" cy="609600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FadeUp">
              <a:avLst>
                <a:gd name="adj" fmla="val 3580"/>
              </a:avLst>
            </a:prstTxWarp>
          </a:bodyPr>
          <a:lstStyle/>
          <a:p>
            <a:pPr algn="ctr">
              <a:defRPr/>
            </a:pPr>
            <a:r>
              <a:rPr lang="pt-BR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000000"/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O ESPÍRITO NÃO É:</a:t>
            </a:r>
            <a:endParaRPr lang="pt-BR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000000"/>
                </a:glow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240569" y="3825333"/>
            <a:ext cx="48768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ABSTRATO</a:t>
            </a:r>
            <a:endParaRPr lang="pt-BR" sz="2600" b="1" dirty="0">
              <a:solidFill>
                <a:schemeClr val="bg1"/>
              </a:solidFill>
              <a:effectLst>
                <a:glow rad="101600">
                  <a:srgbClr val="000000"/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INDEFINIDO</a:t>
            </a:r>
            <a:endParaRPr lang="pt-BR" sz="2600" b="1" dirty="0">
              <a:solidFill>
                <a:schemeClr val="bg1"/>
              </a:solidFill>
              <a:effectLst>
                <a:glow rad="101600">
                  <a:srgbClr val="000000"/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CONCEBÍVEL  SÓ</a:t>
            </a:r>
          </a:p>
          <a:p>
            <a:pPr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    PELO  PENSAMENTO.</a:t>
            </a: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043607" y="178571"/>
            <a:ext cx="7056784" cy="538162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FadeUp">
              <a:avLst>
                <a:gd name="adj" fmla="val 3580"/>
              </a:avLst>
            </a:prstTxWarp>
          </a:bodyPr>
          <a:lstStyle/>
          <a:p>
            <a:pPr algn="ctr">
              <a:defRPr/>
            </a:pPr>
            <a:r>
              <a:rPr lang="pt-BR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000000"/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O ESPÍRITO É:</a:t>
            </a:r>
            <a:endParaRPr lang="pt-BR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000000"/>
                </a:glow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635896" y="3933056"/>
            <a:ext cx="572412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REAL</a:t>
            </a:r>
            <a:endParaRPr lang="pt-BR" sz="2600" b="1" dirty="0">
              <a:solidFill>
                <a:schemeClr val="bg1"/>
              </a:solidFill>
              <a:effectLst>
                <a:glow rad="101600">
                  <a:srgbClr val="000000"/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CIRCUNSCRITO</a:t>
            </a:r>
            <a:endParaRPr lang="pt-BR" sz="2600" b="1" dirty="0">
              <a:solidFill>
                <a:schemeClr val="bg1"/>
              </a:solidFill>
              <a:effectLst>
                <a:glow rad="101600">
                  <a:srgbClr val="000000"/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APRECIÁVEL  PELA  VISTA,</a:t>
            </a:r>
          </a:p>
          <a:p>
            <a:pPr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     PELO  OUVIDO  E  TATO. 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475656" y="357166"/>
            <a:ext cx="6070488" cy="538162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FadeUp">
              <a:avLst>
                <a:gd name="adj" fmla="val 3580"/>
              </a:avLst>
            </a:prstTxWarp>
          </a:bodyPr>
          <a:lstStyle/>
          <a:p>
            <a:pPr algn="ctr">
              <a:defRPr/>
            </a:pPr>
            <a:r>
              <a:rPr lang="pt-BR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000000"/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individualidade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429000" y="3286124"/>
            <a:ext cx="5715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A  ALMA  POSSUI</a:t>
            </a:r>
          </a:p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SUA  INDIVIDUALIDADE</a:t>
            </a: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3393277" y="4409287"/>
            <a:ext cx="5786446" cy="62865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pt-BR" sz="3600" b="1" dirty="0">
                <a:solidFill>
                  <a:srgbClr val="00FFFF"/>
                </a:solidFill>
                <a:effectLst>
                  <a:glow rad="101600">
                    <a:srgbClr val="000000"/>
                  </a:glow>
                </a:effectLst>
                <a:latin typeface="Arial Black" panose="020B0A04020102020204" pitchFamily="34" charset="0"/>
                <a:cs typeface="Arial" pitchFamily="34" charset="0"/>
              </a:rPr>
              <a:t>ANTES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857488" y="5214950"/>
            <a:ext cx="62865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DE  ENCARNAR  E  A  CONSERVA</a:t>
            </a:r>
          </a:p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APÓS  A  SEPARAÇÃO  DO  CORPO  FÍSICO.</a:t>
            </a:r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214290"/>
            <a:ext cx="6444208" cy="1486518"/>
          </a:xfrm>
          <a:prstGeom prst="rect">
            <a:avLst/>
          </a:prstGeom>
        </p:spPr>
        <p:txBody>
          <a:bodyPr>
            <a:prstTxWarp prst="textFadeUp">
              <a:avLst>
                <a:gd name="adj" fmla="val 14383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</a:rPr>
              <a:t>HIERARQUIA </a:t>
            </a:r>
          </a:p>
          <a:p>
            <a:pPr algn="ctr"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</a:rPr>
              <a:t> DOS</a:t>
            </a:r>
          </a:p>
          <a:p>
            <a:pPr algn="ctr"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</a:rPr>
              <a:t>  ESPÍRITOS</a:t>
            </a:r>
            <a:endParaRPr lang="pt-BR" sz="4000" b="1" dirty="0">
              <a:solidFill>
                <a:schemeClr val="bg1"/>
              </a:solidFill>
              <a:effectLst>
                <a:glow rad="101600">
                  <a:srgbClr val="000000"/>
                </a:glow>
              </a:effectLst>
              <a:latin typeface="Arial Black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5474159"/>
            <a:ext cx="914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rgbClr val="00FFFF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</a:rPr>
              <a:t>OS  ESPÍRITOS:</a:t>
            </a:r>
          </a:p>
          <a:p>
            <a:pPr algn="ctr">
              <a:defRPr/>
            </a:pPr>
            <a:endParaRPr lang="pt-BR" sz="1000" b="1" dirty="0">
              <a:solidFill>
                <a:schemeClr val="bg1"/>
              </a:solidFill>
              <a:effectLst>
                <a:glow rad="101600">
                  <a:srgbClr val="000000"/>
                </a:glow>
              </a:effectLst>
              <a:latin typeface="Arial Black" pitchFamily="34" charset="0"/>
            </a:endParaRPr>
          </a:p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PERTENCEM  A  DIFERENTES  CLASSES.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923928" y="4148992"/>
            <a:ext cx="5715008" cy="2462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rgbClr val="00FFFF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  <a:cs typeface="Arial" pitchFamily="34" charset="0"/>
              </a:rPr>
              <a:t>NÃO  SÃO  IGUAIS:</a:t>
            </a:r>
          </a:p>
          <a:p>
            <a:pPr algn="ctr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EM  PODER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  EM  INTELIGÊNCIA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  EM  SABER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  EM  MORALIDADE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267745" y="311203"/>
            <a:ext cx="6876256" cy="525509"/>
          </a:xfrm>
          <a:prstGeom prst="rect">
            <a:avLst/>
          </a:prstGeom>
        </p:spPr>
        <p:txBody>
          <a:bodyPr wrap="none">
            <a:prstTxWarp prst="textFadeUp">
              <a:avLst>
                <a:gd name="adj" fmla="val 12409"/>
              </a:avLst>
            </a:prstTxWarp>
            <a:spAutoFit/>
          </a:bodyPr>
          <a:lstStyle/>
          <a:p>
            <a:pPr>
              <a:defRPr/>
            </a:pPr>
            <a:r>
              <a:rPr lang="pt-BR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000000"/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Arial" pitchFamily="34" charset="0"/>
              </a:rPr>
              <a:t>OS   ESPÍRITOS  SUPERIORES</a:t>
            </a:r>
            <a:r>
              <a:rPr lang="pt-BR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FFFF"/>
                </a:solidFill>
                <a:effectLst>
                  <a:glow rad="101600">
                    <a:srgbClr val="000000"/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Arial" pitchFamily="34" charset="0"/>
              </a:rPr>
              <a:t> </a:t>
            </a:r>
            <a:endParaRPr lang="pt-BR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66FFFF"/>
              </a:solidFill>
              <a:effectLst>
                <a:glow rad="101600">
                  <a:srgbClr val="000000"/>
                </a:glow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076056" y="2831484"/>
            <a:ext cx="3456384" cy="525508"/>
          </a:xfrm>
          <a:prstGeom prst="rect">
            <a:avLst/>
          </a:prstGeom>
        </p:spPr>
        <p:txBody>
          <a:bodyPr wrap="none">
            <a:prstTxWarp prst="textInflateBottom">
              <a:avLst/>
            </a:prstTxWarp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rgbClr val="00FFFF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  <a:cs typeface="Arial" pitchFamily="34" charset="0"/>
              </a:rPr>
              <a:t>DISTINGUEM-SE: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267745" y="4581128"/>
            <a:ext cx="6876255" cy="203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buFont typeface="Wingdings" panose="05000000000000000000" pitchFamily="2" charset="2"/>
              <a:buChar char="Ø"/>
              <a:defRPr/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  <a:sym typeface="Monotype Sorts" pitchFamily="2" charset="2"/>
              </a:rPr>
              <a:t> </a:t>
            </a: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PERFEIÇÃO</a:t>
            </a:r>
          </a:p>
          <a:p>
            <a:pPr marL="457200" indent="-457200">
              <a:lnSpc>
                <a:spcPct val="115000"/>
              </a:lnSpc>
              <a:buFont typeface="Wingdings" panose="05000000000000000000" pitchFamily="2" charset="2"/>
              <a:buChar char="Ø"/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  <a:sym typeface="Monotype Sorts" pitchFamily="2" charset="2"/>
              </a:rPr>
              <a:t> </a:t>
            </a: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CONHECIMENTOS</a:t>
            </a:r>
          </a:p>
          <a:p>
            <a:pPr marL="457200" indent="-457200">
              <a:lnSpc>
                <a:spcPct val="115000"/>
              </a:lnSpc>
              <a:buFont typeface="Wingdings" panose="05000000000000000000" pitchFamily="2" charset="2"/>
              <a:buChar char="Ø"/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  </a:t>
            </a: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PUREZA  DE  SENTIMENTOS</a:t>
            </a:r>
          </a:p>
          <a:p>
            <a:pPr marL="457200" indent="-457200">
              <a:lnSpc>
                <a:spcPct val="115000"/>
              </a:lnSpc>
              <a:buFont typeface="Wingdings" panose="05000000000000000000" pitchFamily="2" charset="2"/>
              <a:buChar char="Ø"/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  </a:t>
            </a: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AMOR  AO  BEM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-36512" y="5386703"/>
            <a:ext cx="9144000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SÃO  OS  CHAMADOS  ANJOS. </a:t>
            </a:r>
          </a:p>
          <a:p>
            <a:pPr algn="ctr">
              <a:lnSpc>
                <a:spcPct val="90000"/>
              </a:lnSpc>
              <a:defRPr/>
            </a:pPr>
            <a:endParaRPr lang="pt-BR" sz="3200" b="1" dirty="0">
              <a:solidFill>
                <a:schemeClr val="bg1"/>
              </a:solidFill>
              <a:effectLst>
                <a:glow rad="101600">
                  <a:srgbClr val="000000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5"/>
          <p:cNvSpPr>
            <a:spLocks noChangeArrowheads="1" noChangeShapeType="1" noTextEdit="1"/>
          </p:cNvSpPr>
          <p:nvPr/>
        </p:nvSpPr>
        <p:spPr bwMode="auto">
          <a:xfrm>
            <a:off x="395536" y="620688"/>
            <a:ext cx="8352928" cy="79208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>
              <a:defRPr/>
            </a:pPr>
            <a:r>
              <a:rPr lang="pt-BR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Black" panose="020B0A04020102020204" pitchFamily="34" charset="0"/>
              </a:rPr>
              <a:t>ESPIRITUALISMO   E   ESPIRITISMO</a:t>
            </a:r>
          </a:p>
        </p:txBody>
      </p:sp>
      <p:sp>
        <p:nvSpPr>
          <p:cNvPr id="3" name="WordArt 15"/>
          <p:cNvSpPr>
            <a:spLocks noChangeArrowheads="1" noChangeShapeType="1" noTextEdit="1"/>
          </p:cNvSpPr>
          <p:nvPr/>
        </p:nvSpPr>
        <p:spPr bwMode="auto">
          <a:xfrm>
            <a:off x="0" y="4429132"/>
            <a:ext cx="9144000" cy="1119190"/>
          </a:xfrm>
          <a:prstGeom prst="rect">
            <a:avLst/>
          </a:prstGeom>
        </p:spPr>
        <p:txBody>
          <a:bodyPr wrap="none" fromWordArt="1"/>
          <a:lstStyle/>
          <a:p>
            <a:pPr algn="ctr">
              <a:defRPr/>
            </a:pPr>
            <a:r>
              <a:rPr lang="pt-BR" sz="4000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</a:rPr>
              <a:t>QUAL  A  DIFERENÇA?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39552" y="188640"/>
            <a:ext cx="8136904" cy="461901"/>
          </a:xfrm>
          <a:prstGeom prst="rect">
            <a:avLst/>
          </a:prstGeom>
        </p:spPr>
        <p:txBody>
          <a:bodyPr>
            <a:prstTxWarp prst="textFadeUp">
              <a:avLst>
                <a:gd name="adj" fmla="val 11264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  <a:cs typeface="Arial" pitchFamily="34" charset="0"/>
              </a:rPr>
              <a:t>OS  ESPÍRITOS  INFERIORES  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5715016"/>
            <a:ext cx="9144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ENCONTRAM-SE  DISTANCIADOS  DA  PERFEIÇÃO.</a:t>
            </a:r>
          </a:p>
        </p:txBody>
      </p:sp>
      <p:sp>
        <p:nvSpPr>
          <p:cNvPr id="7" name="Retângulo 6"/>
          <p:cNvSpPr/>
          <p:nvPr/>
        </p:nvSpPr>
        <p:spPr>
          <a:xfrm>
            <a:off x="36004" y="5013176"/>
            <a:ext cx="9144000" cy="15206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OS  MAIS  INFERIORES  ESTÃO  EIVADOS </a:t>
            </a:r>
          </a:p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      DAS  NOSSAS  IMPERFEIÇÕES.</a:t>
            </a:r>
          </a:p>
          <a:p>
            <a:pPr algn="ctr">
              <a:lnSpc>
                <a:spcPct val="150000"/>
              </a:lnSpc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 MUITOS  SE  COMPRAZEM  NO  MAL. </a:t>
            </a:r>
            <a:r>
              <a:rPr lang="pt-BR" sz="2800" b="1" i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5715016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ALGUNS  NÃO  SÃO  NEM  BONS, NEM  MAUS.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0" y="5456322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DEIXANDO  O  CORPO  FÍSICO,  A  ALMA  </a:t>
            </a:r>
          </a:p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RETORNA  AO  MUNDO  DOS  ESPÍRITOS  ONDE</a:t>
            </a:r>
          </a:p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AGUARDA  NOVA  ENCARNAÇÃO.</a:t>
            </a:r>
          </a:p>
        </p:txBody>
      </p:sp>
      <p:sp>
        <p:nvSpPr>
          <p:cNvPr id="3" name="Retângulo 2"/>
          <p:cNvSpPr/>
          <p:nvPr/>
        </p:nvSpPr>
        <p:spPr>
          <a:xfrm>
            <a:off x="785786" y="332656"/>
            <a:ext cx="7929618" cy="810328"/>
          </a:xfrm>
          <a:prstGeom prst="rect">
            <a:avLst/>
          </a:prstGeom>
        </p:spPr>
        <p:txBody>
          <a:bodyPr>
            <a:prstTxWarp prst="textFadeUp">
              <a:avLst>
                <a:gd name="adj" fmla="val 15230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  <a:cs typeface="Arial" pitchFamily="34" charset="0"/>
              </a:rPr>
              <a:t>RETORNO  AO  MUNDO  ESPIRITUAL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-22689" y="558924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TODOS  NÓS  TEMOS  TIDO  MUITAS  E   TEREMOS  AINDA  OUTRAS  REENCARNAÇÕES.</a:t>
            </a:r>
          </a:p>
        </p:txBody>
      </p:sp>
      <p:sp>
        <p:nvSpPr>
          <p:cNvPr id="3" name="Retângulo 2"/>
          <p:cNvSpPr/>
          <p:nvPr/>
        </p:nvSpPr>
        <p:spPr>
          <a:xfrm>
            <a:off x="12807" y="142852"/>
            <a:ext cx="9108504" cy="621851"/>
          </a:xfrm>
          <a:prstGeom prst="rect">
            <a:avLst/>
          </a:prstGeom>
        </p:spPr>
        <p:txBody>
          <a:bodyPr>
            <a:prstTxWarp prst="textFadeUp">
              <a:avLst>
                <a:gd name="adj" fmla="val 10199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</a:rPr>
              <a:t>NÚMERO  DE  REENCARNAÇÕES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-22689" y="558924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                                        </a:t>
            </a: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NA  TERRA.</a:t>
            </a:r>
          </a:p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</a:t>
            </a: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  EM  OUTROS  MUNDOS  MATERIAIS.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23628" y="130399"/>
            <a:ext cx="6696744" cy="1138361"/>
          </a:xfrm>
          <a:prstGeom prst="rect">
            <a:avLst/>
          </a:prstGeom>
        </p:spPr>
        <p:txBody>
          <a:bodyPr>
            <a:prstTxWarp prst="textFadeUp">
              <a:avLst>
                <a:gd name="adj" fmla="val 9540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rgbClr val="66FFFF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</a:rPr>
              <a:t>  </a:t>
            </a: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</a:rPr>
              <a:t>ENCARNAÇÃO  DOS  ESPÍRITOS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5686354"/>
            <a:ext cx="9144000" cy="10412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SEMPRE  SERÁ  NA  ESPÉCIE  HUMANA,</a:t>
            </a:r>
          </a:p>
          <a:p>
            <a:pPr algn="ctr">
              <a:lnSpc>
                <a:spcPct val="115000"/>
              </a:lnSpc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NUNCA  NO  CORPO  DE  UM  ANIMAL.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5909573"/>
            <a:ext cx="9144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PELA  REENCARNAÇÃO  PASSAM  OS  ESPÍRITOS  PELOS  GRAUS  DA  HIERARQUIA  ESPÍRITA.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19524" y="6021288"/>
            <a:ext cx="9144000" cy="61266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  <a:defRPr/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TODOS  SE  MELHORAM!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39" y="1142984"/>
            <a:ext cx="4572000" cy="4929222"/>
          </a:xfrm>
          <a:prstGeom prst="rect">
            <a:avLst/>
          </a:prstGeom>
          <a:ln>
            <a:solidFill>
              <a:schemeClr val="tx1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Imagem 3" descr="1662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539" y="977855"/>
            <a:ext cx="4571999" cy="47197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Retângulo 4"/>
          <p:cNvSpPr/>
          <p:nvPr/>
        </p:nvSpPr>
        <p:spPr>
          <a:xfrm>
            <a:off x="287524" y="115179"/>
            <a:ext cx="8604956" cy="476672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</a:rPr>
              <a:t>DEFEITOS     E      QUALIDADES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5786454"/>
            <a:ext cx="9144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</a:rPr>
              <a:t>SÃO  AS  DO  ESPÍRITO  QUE  ESTÁ  </a:t>
            </a:r>
          </a:p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</a:rPr>
              <a:t>ENCARNADO  EM  NÓS.</a:t>
            </a:r>
            <a:endParaRPr lang="pt-BR" sz="2800" dirty="0"/>
          </a:p>
        </p:txBody>
      </p:sp>
      <p:sp>
        <p:nvSpPr>
          <p:cNvPr id="8" name="Retângulo 7"/>
          <p:cNvSpPr/>
          <p:nvPr/>
        </p:nvSpPr>
        <p:spPr>
          <a:xfrm>
            <a:off x="-19015" y="5303728"/>
            <a:ext cx="4572000" cy="15542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sz="2600" b="1" i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</a:rPr>
              <a:t>PESSOA  PERVERSA:</a:t>
            </a:r>
          </a:p>
          <a:p>
            <a:pPr algn="ctr">
              <a:defRPr/>
            </a:pPr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ENCARNAÇÃO  DE  UM</a:t>
            </a:r>
          </a:p>
          <a:p>
            <a:pPr algn="ctr">
              <a:defRPr/>
            </a:pPr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ESPÍRITO  IMPURO.</a:t>
            </a:r>
          </a:p>
        </p:txBody>
      </p:sp>
      <p:sp>
        <p:nvSpPr>
          <p:cNvPr id="9" name="Retângulo 8"/>
          <p:cNvSpPr/>
          <p:nvPr/>
        </p:nvSpPr>
        <p:spPr>
          <a:xfrm>
            <a:off x="4652146" y="5254613"/>
            <a:ext cx="4510869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sz="2600" b="1" i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</a:rPr>
              <a:t>PESSOA  DE  BEM:</a:t>
            </a:r>
          </a:p>
          <a:p>
            <a:pPr algn="ctr">
              <a:defRPr/>
            </a:pPr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ENCARNAÇÃO  DE  UM</a:t>
            </a:r>
          </a:p>
          <a:p>
            <a:pPr algn="ctr">
              <a:defRPr/>
            </a:pPr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BOM  ESPÍRITO.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tângulo 1"/>
          <p:cNvSpPr>
            <a:spLocks noChangeArrowheads="1"/>
          </p:cNvSpPr>
          <p:nvPr/>
        </p:nvSpPr>
        <p:spPr bwMode="auto">
          <a:xfrm>
            <a:off x="-7963" y="-119341"/>
            <a:ext cx="9144000" cy="578643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406503" y="120867"/>
            <a:ext cx="8352929" cy="634553"/>
          </a:xfrm>
          <a:prstGeom prst="rect">
            <a:avLst/>
          </a:prstGeom>
        </p:spPr>
        <p:txBody>
          <a:bodyPr wrap="square">
            <a:prstTxWarp prst="textIn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</a:rPr>
              <a:t>AÇÃO  DOS  ESPÍRITOS 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5963" y="2703427"/>
            <a:ext cx="9098471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sz="30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  <a:cs typeface="Arial" pitchFamily="34" charset="0"/>
              </a:rPr>
              <a:t>EXERCEM  AÇÃO  INCESSANTE  SOBRE: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13551" y="5679720"/>
            <a:ext cx="851287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pt-BR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</a:rPr>
              <a:t> </a:t>
            </a:r>
            <a:r>
              <a:rPr lang="pt-BR" sz="2600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</a:rPr>
              <a:t>O  MUNDO  MORAL           O  PENSAMENTO 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pt-BR" sz="2600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</a:rPr>
              <a:t> O  MUNDO  FÍSICO            A  MATÉRIA</a:t>
            </a:r>
          </a:p>
        </p:txBody>
      </p:sp>
      <p:sp>
        <p:nvSpPr>
          <p:cNvPr id="6" name="Retângulo 5"/>
          <p:cNvSpPr/>
          <p:nvPr/>
        </p:nvSpPr>
        <p:spPr>
          <a:xfrm>
            <a:off x="31743" y="5679720"/>
            <a:ext cx="90926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SÃO  A  CAUSA  DE  UMA  MULTIDÃO</a:t>
            </a:r>
          </a:p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  DE  FENÔMENOS.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tângulo 1"/>
          <p:cNvSpPr>
            <a:spLocks noChangeArrowheads="1"/>
          </p:cNvSpPr>
          <p:nvPr/>
        </p:nvSpPr>
        <p:spPr bwMode="auto">
          <a:xfrm>
            <a:off x="-18350" y="1099807"/>
            <a:ext cx="9162350" cy="578643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23528" y="96134"/>
            <a:ext cx="8496944" cy="874081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</a:rPr>
              <a:t>AS  RELAÇÕES  DOS  ESPÍRITOS  COM  OS </a:t>
            </a:r>
          </a:p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</a:rPr>
              <a:t> HOMENS  SÃO  CONSTANTES!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-189596" y="4503209"/>
            <a:ext cx="349188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</a:rPr>
              <a:t>     </a:t>
            </a:r>
            <a:r>
              <a:rPr lang="pt-BR" sz="3000" dirty="0">
                <a:solidFill>
                  <a:srgbClr val="FFFF00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</a:rPr>
              <a:t>OS  BONS:</a:t>
            </a:r>
          </a:p>
        </p:txBody>
      </p:sp>
      <p:sp>
        <p:nvSpPr>
          <p:cNvPr id="9" name="Retângulo 8"/>
          <p:cNvSpPr/>
          <p:nvPr/>
        </p:nvSpPr>
        <p:spPr>
          <a:xfrm>
            <a:off x="4987970" y="4503209"/>
            <a:ext cx="39604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</a:rPr>
              <a:t>            </a:t>
            </a:r>
            <a:r>
              <a:rPr lang="pt-BR" sz="3000" dirty="0">
                <a:solidFill>
                  <a:srgbClr val="FFFF00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</a:rPr>
              <a:t>OS  MAUS:</a:t>
            </a:r>
          </a:p>
        </p:txBody>
      </p:sp>
      <p:sp>
        <p:nvSpPr>
          <p:cNvPr id="10" name="Retângulo 9"/>
          <p:cNvSpPr/>
          <p:nvPr/>
        </p:nvSpPr>
        <p:spPr>
          <a:xfrm>
            <a:off x="-189596" y="5560489"/>
            <a:ext cx="3491880" cy="959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500"/>
              </a:lnSpc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NOS  ATRAEM   </a:t>
            </a:r>
          </a:p>
          <a:p>
            <a:pPr algn="ctr">
              <a:lnSpc>
                <a:spcPts val="3500"/>
              </a:lnSpc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PARA  O  BEM.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4646186" y="5521660"/>
            <a:ext cx="46440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              </a:t>
            </a: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NOS  IMPELEM</a:t>
            </a:r>
          </a:p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               PARA  O  MAL.</a:t>
            </a:r>
            <a:endParaRPr lang="pt-BR" sz="2800" dirty="0"/>
          </a:p>
        </p:txBody>
      </p:sp>
      <p:sp>
        <p:nvSpPr>
          <p:cNvPr id="12" name="Retângulo 11"/>
          <p:cNvSpPr/>
          <p:nvPr/>
        </p:nvSpPr>
        <p:spPr>
          <a:xfrm>
            <a:off x="-853800" y="5565940"/>
            <a:ext cx="50720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NOS  SUSTENTAM  </a:t>
            </a:r>
          </a:p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NAS  PROVAS.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4534513" y="5528173"/>
            <a:ext cx="50720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3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NOS  PERTURBAM  E  </a:t>
            </a:r>
          </a:p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NOS  FAZEM  SOFRER.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36118"/>
            <a:ext cx="9144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</a:rPr>
              <a:t>AS COMUNICAÇÕES</a:t>
            </a:r>
          </a:p>
          <a:p>
            <a:pPr algn="ctr">
              <a:defRPr/>
            </a:pPr>
            <a:r>
              <a:rPr lang="pt-BR" sz="3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</a:rPr>
              <a:t>DOS  ESPÍRITOS  COM  OS  HOMENS 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5733256"/>
            <a:ext cx="9144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pt-BR" sz="28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</a:effectLst>
                <a:latin typeface="Arial Black" panose="020B0A04020102020204" pitchFamily="34" charset="0"/>
                <a:cs typeface="Arial" pitchFamily="34" charset="0"/>
              </a:rPr>
              <a:t>OCULTAS:</a:t>
            </a:r>
            <a:r>
              <a:rPr lang="pt-BR" sz="28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 INTUIÇÕES, PRESSENTIMENTOS,</a:t>
            </a:r>
          </a:p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SENSAÇÕES, VIBRAÇÕES.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36118"/>
            <a:ext cx="9144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</a:rPr>
              <a:t>AS COMUNICAÇÕES</a:t>
            </a:r>
          </a:p>
          <a:p>
            <a:pPr algn="ctr">
              <a:defRPr/>
            </a:pPr>
            <a:r>
              <a:rPr lang="pt-BR" sz="3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</a:rPr>
              <a:t>DOS  ESPÍRITOS  COM  OS  HOMENS 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5715016"/>
            <a:ext cx="9144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</a:effectLst>
                <a:latin typeface="Arial Black" panose="020B0A04020102020204" pitchFamily="34" charset="0"/>
                <a:cs typeface="Arial" pitchFamily="34" charset="0"/>
              </a:rPr>
              <a:t>OSTENSIVAS:</a:t>
            </a:r>
            <a:r>
              <a:rPr lang="pt-BR" sz="28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 QUASE  SEMPRE  VÊM  PELOS</a:t>
            </a:r>
          </a:p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 MÉDIUNS (ESCRITA,  PALAVRAS  E  OUTRAS).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isla_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85750"/>
            <a:ext cx="414337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Imagem 4" descr="0208445230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3714750"/>
            <a:ext cx="400050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3" descr="tridentin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0" y="3643313"/>
            <a:ext cx="392906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0812820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3" y="428625"/>
            <a:ext cx="4000500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12"/>
          <p:cNvSpPr>
            <a:spLocks noChangeArrowheads="1" noChangeShapeType="1" noTextEdit="1"/>
          </p:cNvSpPr>
          <p:nvPr/>
        </p:nvSpPr>
        <p:spPr bwMode="auto">
          <a:xfrm>
            <a:off x="2035951" y="285750"/>
            <a:ext cx="5072098" cy="428606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FadeUp">
              <a:avLst>
                <a:gd name="adj" fmla="val 499"/>
              </a:avLst>
            </a:prstTxWarp>
          </a:bodyPr>
          <a:lstStyle/>
          <a:p>
            <a:pPr algn="ctr">
              <a:defRPr/>
            </a:pPr>
            <a:r>
              <a:rPr lang="pt-BR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Black"/>
              </a:rPr>
              <a:t>ESPIRITUALISMO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2758385"/>
            <a:ext cx="9144000" cy="1600438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t-BR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DOUTRINA   OPOSTA   AO  MATERIALISMO.</a:t>
            </a:r>
          </a:p>
          <a:p>
            <a:pPr algn="ctr" eaLnBrk="1" hangingPunct="1">
              <a:buFont typeface="Wingdings" pitchFamily="2" charset="2"/>
              <a:buChar char="Ø"/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  TEM  POR  BASE  DEUS  E  A  SOBREVIVÊNCIA</a:t>
            </a:r>
          </a:p>
          <a:p>
            <a:pPr algn="ctr" eaLnBrk="1" hangingPunct="1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  DA   ALMA.</a:t>
            </a:r>
            <a:endParaRPr lang="pt-BR" sz="2800" dirty="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0" y="3081550"/>
            <a:ext cx="9144032" cy="95410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buFont typeface="Wingdings" pitchFamily="2" charset="2"/>
              <a:buChar char="Ø"/>
              <a:defRPr/>
            </a:pPr>
            <a:r>
              <a:rPr lang="pt-BR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pt-BR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NÃO  TEM  POR  BASE  A  CRENÇA  NOS </a:t>
            </a:r>
          </a:p>
          <a:p>
            <a:pPr algn="ctr" eaLnBrk="1" hangingPunct="1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 ESPÍRITOS  E  NAS  SUAS  MANIFESTAÇÕES.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23807"/>
            <a:ext cx="9144000" cy="10823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pt-BR" sz="3000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</a:rPr>
              <a:t>COMO </a:t>
            </a:r>
            <a:r>
              <a:rPr lang="pt-BR" sz="3000" i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</a:rPr>
              <a:t> </a:t>
            </a:r>
            <a:r>
              <a:rPr lang="pt-BR" sz="3000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</a:rPr>
              <a:t>DISTINGUIR  AS  COMUNICAÇÕES</a:t>
            </a:r>
          </a:p>
          <a:p>
            <a:pPr algn="ctr">
              <a:lnSpc>
                <a:spcPct val="110000"/>
              </a:lnSpc>
              <a:defRPr/>
            </a:pPr>
            <a:r>
              <a:rPr lang="pt-BR" sz="3000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</a:rPr>
              <a:t>DOS  BONS  E  DOS  MAUS  ESPÍRITOS?</a:t>
            </a:r>
          </a:p>
        </p:txBody>
      </p:sp>
      <p:sp>
        <p:nvSpPr>
          <p:cNvPr id="10" name="Retângulo 9"/>
          <p:cNvSpPr/>
          <p:nvPr/>
        </p:nvSpPr>
        <p:spPr>
          <a:xfrm>
            <a:off x="0" y="3383846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ANALISAR  LINGUAGEM  E  CONTEÚDO!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0" y="4510098"/>
            <a:ext cx="9053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NOS  SUPERIORES:</a:t>
            </a:r>
            <a:r>
              <a:rPr lang="pt-BR" sz="28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</a:effectLst>
                <a:latin typeface="Arial Black" panose="020B0A04020102020204" pitchFamily="34" charset="0"/>
                <a:cs typeface="Arial" pitchFamily="34" charset="0"/>
              </a:rPr>
              <a:t>  </a:t>
            </a: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DIGNA,  NOBRE  E   ALTA    MORAL.       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0" y="5545697"/>
            <a:ext cx="9144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OBJETIVAM  O  MELHORAMENTO  E  O  BEM</a:t>
            </a:r>
          </a:p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 DA  HUMANIDADE.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4503244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NOS  INFERIORES:  </a:t>
            </a: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INCONSEQUENTE,  TRIVIAL,</a:t>
            </a:r>
          </a:p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GROSSEIRA,  MALICIOSA  E  FALSA.  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2211" y="5545696"/>
            <a:ext cx="90988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LISONJEIAM  A  VAIDADE  E  DIVERTEM-SE  À</a:t>
            </a:r>
          </a:p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CUSTA  DOS  QUE  OS  INTERROGAM.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3275856" y="171028"/>
            <a:ext cx="5868144" cy="666733"/>
          </a:xfrm>
          <a:prstGeom prst="rect">
            <a:avLst/>
          </a:prstGeom>
        </p:spPr>
        <p:txBody>
          <a:bodyPr wrap="square">
            <a:prstTxWarp prst="textFadeUp">
              <a:avLst>
                <a:gd name="adj" fmla="val 8781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ATRAÇÃO  DOS  ESPÍRITOS  </a:t>
            </a:r>
          </a:p>
        </p:txBody>
      </p:sp>
      <p:sp>
        <p:nvSpPr>
          <p:cNvPr id="9" name="Retângulo 8"/>
          <p:cNvSpPr/>
          <p:nvPr/>
        </p:nvSpPr>
        <p:spPr>
          <a:xfrm>
            <a:off x="3059832" y="1003649"/>
            <a:ext cx="60841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SÃO  ATRAÍDOS  PELA  NATUREZA  MORAL  DO  MEIO.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0" y="5250832"/>
            <a:ext cx="9144000" cy="14775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buFont typeface="Wingdings" pitchFamily="2" charset="2"/>
              <a:buChar char="Ø"/>
              <a:defRPr/>
            </a:pPr>
            <a:r>
              <a:rPr lang="pt-BR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REUNIÕES  SÉRIAS</a:t>
            </a:r>
          </a:p>
          <a:p>
            <a:pPr algn="ctr">
              <a:lnSpc>
                <a:spcPct val="110000"/>
              </a:lnSpc>
              <a:buFont typeface="Wingdings" pitchFamily="2" charset="2"/>
              <a:buChar char="Ø"/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 AMOR  PELO  BEM</a:t>
            </a:r>
          </a:p>
          <a:p>
            <a:pPr algn="ctr">
              <a:lnSpc>
                <a:spcPct val="110000"/>
              </a:lnSpc>
              <a:buFont typeface="Wingdings" pitchFamily="2" charset="2"/>
              <a:buChar char="Ø"/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 DESEJO  DE  SE  INSTRUIR,  DE  SE  MELHORAR.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0" y="6072206"/>
            <a:ext cx="9144000" cy="4801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ESSAS  VIBRAÇÕES  AFASTAM  OS  INFERIORES.</a:t>
            </a:r>
          </a:p>
        </p:txBody>
      </p:sp>
      <p:sp>
        <p:nvSpPr>
          <p:cNvPr id="6" name="Retângulo 5"/>
          <p:cNvSpPr/>
          <p:nvPr/>
        </p:nvSpPr>
        <p:spPr>
          <a:xfrm>
            <a:off x="6520084" y="4324657"/>
            <a:ext cx="2409634" cy="390227"/>
          </a:xfrm>
          <a:prstGeom prst="rect">
            <a:avLst/>
          </a:prstGeom>
        </p:spPr>
        <p:txBody>
          <a:bodyPr wrap="none">
            <a:prstTxWarp prst="textTriangleInverted">
              <a:avLst>
                <a:gd name="adj" fmla="val 58370"/>
              </a:avLst>
            </a:prstTxWarp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srgbClr val="66FFFF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</a:rPr>
              <a:t>SUPERIORES: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28662" y="119698"/>
            <a:ext cx="7242194" cy="523220"/>
          </a:xfrm>
          <a:prstGeom prst="rect">
            <a:avLst/>
          </a:prstGeom>
        </p:spPr>
        <p:txBody>
          <a:bodyPr>
            <a:prstTxWarp prst="textFadeUp">
              <a:avLst>
                <a:gd name="adj" fmla="val 7646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</a:rPr>
              <a:t>OS  ESPÍRITOS  INFERIORES</a:t>
            </a:r>
          </a:p>
        </p:txBody>
      </p:sp>
      <p:sp>
        <p:nvSpPr>
          <p:cNvPr id="5" name="Retângulo 4"/>
          <p:cNvSpPr/>
          <p:nvPr/>
        </p:nvSpPr>
        <p:spPr>
          <a:xfrm>
            <a:off x="-22241" y="4571461"/>
            <a:ext cx="9144000" cy="21715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Black" panose="020B0A04020102020204" pitchFamily="34" charset="0"/>
                <a:cs typeface="Arial" pitchFamily="34" charset="0"/>
              </a:rPr>
              <a:t>REUNIÕES  DE  PESSOAS:</a:t>
            </a:r>
          </a:p>
          <a:p>
            <a:pPr algn="ctr">
              <a:lnSpc>
                <a:spcPct val="110000"/>
              </a:lnSpc>
              <a:defRPr/>
            </a:pPr>
            <a:endParaRPr lang="pt-BR" sz="900" b="1" dirty="0">
              <a:solidFill>
                <a:srgbClr val="FFFF00"/>
              </a:solidFill>
              <a:effectLst>
                <a:glow rad="101600">
                  <a:srgbClr val="000000"/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10000"/>
              </a:lnSpc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FRÍVOLAS</a:t>
            </a:r>
          </a:p>
          <a:p>
            <a:pPr algn="ctr">
              <a:lnSpc>
                <a:spcPct val="110000"/>
              </a:lnSpc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SÓ  CURIOSAS</a:t>
            </a:r>
          </a:p>
          <a:p>
            <a:pPr algn="ctr">
              <a:lnSpc>
                <a:spcPct val="110000"/>
              </a:lnSpc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MAUS  INSTINTOS</a:t>
            </a:r>
          </a:p>
        </p:txBody>
      </p:sp>
      <p:sp>
        <p:nvSpPr>
          <p:cNvPr id="6" name="Retângulo 5"/>
          <p:cNvSpPr/>
          <p:nvPr/>
        </p:nvSpPr>
        <p:spPr>
          <a:xfrm>
            <a:off x="-18611" y="5674024"/>
            <a:ext cx="9144000" cy="9417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3600"/>
              </a:lnSpc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ENTREGAM-SE  ÀS  FUTILIDADES,  MENTIRAS</a:t>
            </a:r>
          </a:p>
          <a:p>
            <a:pPr algn="ctr">
              <a:lnSpc>
                <a:spcPct val="90000"/>
              </a:lnSpc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E  MISTIFICAÇÕES.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214314"/>
            <a:ext cx="9144000" cy="1073850"/>
          </a:xfrm>
          <a:prstGeom prst="rect">
            <a:avLst/>
          </a:prstGeom>
        </p:spPr>
        <p:txBody>
          <a:bodyPr>
            <a:prstTxWarp prst="textFadeUp">
              <a:avLst>
                <a:gd name="adj" fmla="val 19023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</a:rPr>
              <a:t>A   MORAL  DOS  ESPÍRITOS</a:t>
            </a:r>
          </a:p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</a:rPr>
              <a:t>  SUPERIORES</a:t>
            </a:r>
            <a:endParaRPr lang="pt-BR" sz="2800" dirty="0">
              <a:solidFill>
                <a:schemeClr val="bg1"/>
              </a:solidFill>
              <a:effectLst>
                <a:glow rad="101600">
                  <a:srgbClr val="000000"/>
                </a:glow>
              </a:effectLst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71472" y="2643182"/>
            <a:ext cx="3784504" cy="1073850"/>
          </a:xfrm>
          <a:prstGeom prst="rect">
            <a:avLst/>
          </a:prstGeom>
        </p:spPr>
        <p:txBody>
          <a:bodyPr>
            <a:prstTxWarp prst="textFadeUp">
              <a:avLst>
                <a:gd name="adj" fmla="val 17166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rgbClr val="00FFFF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</a:rPr>
              <a:t>É  A </a:t>
            </a:r>
          </a:p>
          <a:p>
            <a:pPr algn="ctr">
              <a:defRPr/>
            </a:pPr>
            <a:r>
              <a:rPr lang="pt-BR" sz="3600" b="1" dirty="0">
                <a:solidFill>
                  <a:srgbClr val="00FFFF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</a:rPr>
              <a:t>DO CRISTO!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4857760"/>
            <a:ext cx="9144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FAZER   AOS  OUTROS  O  QUE  GOSTARÍAMOS</a:t>
            </a:r>
          </a:p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QUE  OS  OUTROS  NOS  FIZESSEM.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5929330"/>
            <a:ext cx="9144000" cy="5324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FAZER  O  BEM  E  NÃO  O  MAL.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03547" y="0"/>
            <a:ext cx="8136905" cy="1249887"/>
          </a:xfrm>
          <a:prstGeom prst="rect">
            <a:avLst/>
          </a:prstGeom>
        </p:spPr>
        <p:txBody>
          <a:bodyPr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</a:rPr>
              <a:t>ENSINAM  OS  ESPÍRITOS </a:t>
            </a:r>
          </a:p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</a:rPr>
              <a:t> SUPERIORES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2740879"/>
            <a:ext cx="3635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rgbClr val="FFABFF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NOS  DESLIGAMOS</a:t>
            </a:r>
          </a:p>
          <a:p>
            <a:pPr algn="ctr">
              <a:defRPr/>
            </a:pPr>
            <a:r>
              <a:rPr lang="pt-BR" sz="2800" b="1" dirty="0">
                <a:solidFill>
                  <a:srgbClr val="FFABFF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DA  MATÉRIA:</a:t>
            </a:r>
          </a:p>
        </p:txBody>
      </p:sp>
      <p:sp>
        <p:nvSpPr>
          <p:cNvPr id="4" name="Retângulo 3"/>
          <p:cNvSpPr/>
          <p:nvPr/>
        </p:nvSpPr>
        <p:spPr>
          <a:xfrm>
            <a:off x="4857752" y="2740879"/>
            <a:ext cx="4286248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srgbClr val="66FFFF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           </a:t>
            </a:r>
            <a:r>
              <a:rPr lang="pt-BR" sz="2800" b="1" dirty="0">
                <a:solidFill>
                  <a:srgbClr val="FFABFF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NOS PRENDEMOS</a:t>
            </a:r>
          </a:p>
          <a:p>
            <a:pPr algn="ctr">
              <a:defRPr/>
            </a:pPr>
            <a:r>
              <a:rPr lang="pt-BR" sz="2800" b="1" dirty="0">
                <a:solidFill>
                  <a:srgbClr val="FFABFF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           À  MATÉRIA: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5086191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QUANDO  PASSAMOS</a:t>
            </a:r>
          </a:p>
          <a:p>
            <a:pPr algn="ctr">
              <a:defRPr/>
            </a:pPr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A  VENCER  AS  NOSSAS</a:t>
            </a:r>
          </a:p>
          <a:p>
            <a:pPr algn="ctr">
              <a:defRPr/>
            </a:pPr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IMPERFEIÇÕES.</a:t>
            </a:r>
            <a:endParaRPr lang="pt-BR" sz="2700" dirty="0">
              <a:effectLst>
                <a:glow rad="101600">
                  <a:srgbClr val="000000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591575" y="5086191"/>
            <a:ext cx="4572000" cy="15367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QUANDO  ALIMENTAMOS</a:t>
            </a:r>
          </a:p>
          <a:p>
            <a:pPr algn="ctr">
              <a:lnSpc>
                <a:spcPct val="115000"/>
              </a:lnSpc>
              <a:defRPr/>
            </a:pPr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EGOÍSMO,  ORGULHO,  </a:t>
            </a:r>
          </a:p>
          <a:p>
            <a:pPr algn="ctr">
              <a:lnSpc>
                <a:spcPct val="115000"/>
              </a:lnSpc>
              <a:defRPr/>
            </a:pPr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 VÍCIOS...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-19575" y="5132837"/>
            <a:ext cx="457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NOS  APROXIMAMOS    DA  NOSSA  NATUREZA  ESPIRITUAL.</a:t>
            </a:r>
          </a:p>
        </p:txBody>
      </p:sp>
      <p:sp>
        <p:nvSpPr>
          <p:cNvPr id="8" name="Retângulo 7"/>
          <p:cNvSpPr/>
          <p:nvPr/>
        </p:nvSpPr>
        <p:spPr>
          <a:xfrm>
            <a:off x="4630725" y="5167151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NOS  APROXIMAMOS</a:t>
            </a:r>
          </a:p>
          <a:p>
            <a:pPr algn="ctr">
              <a:defRPr/>
            </a:pPr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DA  NOSSA  NATUREZA</a:t>
            </a:r>
          </a:p>
          <a:p>
            <a:pPr algn="ctr">
              <a:defRPr/>
            </a:pPr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ANIMAL.</a:t>
            </a:r>
            <a:endParaRPr lang="pt-BR" sz="27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6" grpId="1"/>
      <p:bldP spid="7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42910" y="285729"/>
            <a:ext cx="7786710" cy="478975"/>
          </a:xfrm>
          <a:prstGeom prst="rect">
            <a:avLst/>
          </a:prstGeom>
        </p:spPr>
        <p:txBody>
          <a:bodyPr>
            <a:prstTxWarp prst="textFadeUp">
              <a:avLst>
                <a:gd name="adj" fmla="val 9037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3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Black" panose="020B0A04020102020204" pitchFamily="34" charset="0"/>
                <a:cs typeface="Arial" pitchFamily="34" charset="0"/>
              </a:rPr>
              <a:t>AS  NOSSAS  FALTAS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4477416"/>
            <a:ext cx="9144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</a:effectLst>
                <a:latin typeface="Arial Black" panose="020B0A04020102020204" pitchFamily="34" charset="0"/>
                <a:cs typeface="Arial" pitchFamily="34" charset="0"/>
              </a:rPr>
              <a:t>NÃO  SÃO  IRREMISSÍVEIS!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5357826"/>
            <a:ext cx="9144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COM  A  REENCARNAÇÃO  SEMPRE  PODEMOS </a:t>
            </a:r>
          </a:p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REPARÁ-LAS  CONFORME  OS  NOSSOS</a:t>
            </a:r>
          </a:p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 DESEJOS  E  ESFORÇOS.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0" y="2564904"/>
            <a:ext cx="9144000" cy="414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  <a:defRPr/>
            </a:pPr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A  VERDADEIRA  DOUTRINA  ESPÍRITA  ESTÁ  NO</a:t>
            </a:r>
          </a:p>
          <a:p>
            <a:pPr algn="ctr">
              <a:lnSpc>
                <a:spcPts val="4000"/>
              </a:lnSpc>
              <a:defRPr/>
            </a:pPr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ENSINO  QUE  OS  ESPÍRITOS  DERAM,  E  OS </a:t>
            </a:r>
          </a:p>
          <a:p>
            <a:pPr algn="ctr">
              <a:lnSpc>
                <a:spcPts val="4000"/>
              </a:lnSpc>
              <a:defRPr/>
            </a:pPr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CONHECIMENTOS  QUE  ESSE  ENSINO  COMPORTA</a:t>
            </a:r>
          </a:p>
          <a:p>
            <a:pPr algn="ctr">
              <a:lnSpc>
                <a:spcPts val="4000"/>
              </a:lnSpc>
              <a:defRPr/>
            </a:pPr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SÃO  POR  DEMAIS  PROFUNDOS  E  EXTENSOS  </a:t>
            </a:r>
          </a:p>
          <a:p>
            <a:pPr algn="ctr">
              <a:lnSpc>
                <a:spcPts val="4000"/>
              </a:lnSpc>
              <a:defRPr/>
            </a:pPr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PARA  SEREM  ADQUIRIDOS  DE  QUALQUER  MODO,  </a:t>
            </a:r>
          </a:p>
          <a:p>
            <a:pPr algn="ctr">
              <a:lnSpc>
                <a:spcPts val="4000"/>
              </a:lnSpc>
              <a:defRPr/>
            </a:pPr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QUE  NÃO  POR  UM  ESTUDO  PERSEVERANTE, </a:t>
            </a:r>
          </a:p>
          <a:p>
            <a:pPr algn="ctr">
              <a:lnSpc>
                <a:spcPts val="4000"/>
              </a:lnSpc>
              <a:defRPr/>
            </a:pPr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FEITO  NO  SILÊNCIO  E  NO  RECOLHIMENTO.</a:t>
            </a: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                                                                               </a:t>
            </a:r>
          </a:p>
          <a:p>
            <a:pPr algn="ctr">
              <a:defRPr/>
            </a:pPr>
            <a:r>
              <a:rPr lang="pt-BR" sz="1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                                                                                     </a:t>
            </a:r>
          </a:p>
          <a:p>
            <a:pPr algn="ctr">
              <a:defRPr/>
            </a:pPr>
            <a:r>
              <a:rPr lang="pt-BR" sz="1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(O  Livro  dos  Espíritos  -  Item  XVII  -  Pág.  46  -   Allan  Kardec) </a:t>
            </a:r>
          </a:p>
        </p:txBody>
      </p:sp>
      <p:sp>
        <p:nvSpPr>
          <p:cNvPr id="3" name="Retângulo 2"/>
          <p:cNvSpPr/>
          <p:nvPr/>
        </p:nvSpPr>
        <p:spPr>
          <a:xfrm>
            <a:off x="323528" y="476672"/>
            <a:ext cx="32038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FFFF"/>
                </a:solidFill>
                <a:effectLst/>
                <a:latin typeface="Arial Black" pitchFamily="34" charset="0"/>
              </a:rPr>
              <a:t>REFLEXÃO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0" y="5156498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 eaLnBrk="1" hangingPunct="1">
              <a:buFont typeface="Wingdings" panose="05000000000000000000" pitchFamily="2" charset="2"/>
              <a:buChar char="Ø"/>
              <a:defRPr/>
            </a:pPr>
            <a:r>
              <a:rPr lang="pt-BR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É  O  CONJUNTO  DE  PRINCÍPIOS  E  LEIS  QUE   </a:t>
            </a:r>
          </a:p>
          <a:p>
            <a:pPr algn="ctr" eaLnBrk="1" hangingPunct="1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VEM  REVELAR  A  EXISTÊNCIA  DOS  ESPÍRITOS  E </a:t>
            </a:r>
          </a:p>
          <a:p>
            <a:pPr algn="ctr" eaLnBrk="1" hangingPunct="1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 SUAS  RELAÇÕES  COM  O  MUNDO  MATERIAL.</a:t>
            </a:r>
          </a:p>
        </p:txBody>
      </p:sp>
      <p:sp>
        <p:nvSpPr>
          <p:cNvPr id="3" name="WordArt 13"/>
          <p:cNvSpPr>
            <a:spLocks noChangeArrowheads="1" noChangeShapeType="1" noTextEdit="1"/>
          </p:cNvSpPr>
          <p:nvPr/>
        </p:nvSpPr>
        <p:spPr bwMode="auto">
          <a:xfrm>
            <a:off x="2298307" y="185936"/>
            <a:ext cx="3824302" cy="428628"/>
          </a:xfrm>
          <a:prstGeom prst="rect">
            <a:avLst/>
          </a:prstGeom>
          <a:noFill/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pt-BR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Black"/>
              </a:rPr>
              <a:t>ESPIRITISMO</a:t>
            </a: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5587386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buFont typeface="Wingdings" pitchFamily="2" charset="2"/>
              <a:buChar char="Ø"/>
              <a:defRPr/>
            </a:pPr>
            <a:r>
              <a:rPr lang="pt-BR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TODO  ESPÍRITA  É  ESPIRITUALISTA,  MAS  NEM </a:t>
            </a:r>
          </a:p>
          <a:p>
            <a:pPr algn="ctr" eaLnBrk="1" hangingPunct="1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TODOS  OS  ESPIRITUALISTAS  SÃO  ESPÍRITAS.</a:t>
            </a:r>
          </a:p>
        </p:txBody>
      </p:sp>
      <p:sp>
        <p:nvSpPr>
          <p:cNvPr id="5" name="WordArt 14"/>
          <p:cNvSpPr>
            <a:spLocks noChangeArrowheads="1" noChangeShapeType="1" noTextEdit="1"/>
          </p:cNvSpPr>
          <p:nvPr/>
        </p:nvSpPr>
        <p:spPr bwMode="auto">
          <a:xfrm>
            <a:off x="2284218" y="119484"/>
            <a:ext cx="3887792" cy="500066"/>
          </a:xfrm>
          <a:prstGeom prst="rect">
            <a:avLst/>
          </a:prstGeom>
          <a:noFill/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pt-BR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Black"/>
              </a:rPr>
              <a:t>CONCLUSÃO: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9"/>
          <p:cNvSpPr>
            <a:spLocks noChangeArrowheads="1" noChangeShapeType="1" noTextEdit="1"/>
          </p:cNvSpPr>
          <p:nvPr/>
        </p:nvSpPr>
        <p:spPr bwMode="auto">
          <a:xfrm>
            <a:off x="2071670" y="2786058"/>
            <a:ext cx="5000660" cy="1214446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>
              <a:defRPr/>
            </a:pPr>
            <a:r>
              <a:rPr lang="pt-BR" sz="3600" b="1" kern="10" dirty="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lgerian" pitchFamily="82" charset="0"/>
                <a:cs typeface="Arial" pitchFamily="34" charset="0"/>
              </a:rPr>
              <a:t>DEUS</a:t>
            </a:r>
          </a:p>
        </p:txBody>
      </p:sp>
      <p:sp>
        <p:nvSpPr>
          <p:cNvPr id="3" name="WordArt 9"/>
          <p:cNvSpPr>
            <a:spLocks noChangeArrowheads="1" noChangeShapeType="1" noTextEdit="1"/>
          </p:cNvSpPr>
          <p:nvPr/>
        </p:nvSpPr>
        <p:spPr bwMode="auto">
          <a:xfrm>
            <a:off x="2071670" y="357166"/>
            <a:ext cx="5000660" cy="1143008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>
              <a:defRPr/>
            </a:pPr>
            <a:r>
              <a:rPr lang="pt-BR" sz="3600" b="1" kern="10" dirty="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lgerian" pitchFamily="82" charset="0"/>
                <a:cs typeface="Arial" pitchFamily="34" charset="0"/>
              </a:rPr>
              <a:t>DEUS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313368" y="3915795"/>
            <a:ext cx="24705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 ETERNO</a:t>
            </a:r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3571868" y="2714620"/>
            <a:ext cx="2071702" cy="107157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FadeUp">
              <a:avLst>
                <a:gd name="adj" fmla="val 11938"/>
              </a:avLst>
            </a:prstTxWarp>
          </a:bodyPr>
          <a:lstStyle/>
          <a:p>
            <a:pPr algn="ctr">
              <a:lnSpc>
                <a:spcPct val="115000"/>
              </a:lnSpc>
              <a:defRPr/>
            </a:pPr>
            <a:r>
              <a:rPr lang="pt-BR" sz="5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lgerian" pitchFamily="82" charset="0"/>
                <a:cs typeface="Arial" pitchFamily="34" charset="0"/>
              </a:rPr>
              <a:t>É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3542213" y="5987497"/>
            <a:ext cx="21964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  ÚNICO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042147" y="5344555"/>
            <a:ext cx="307648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  IMATERIAL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3042147" y="4630175"/>
            <a:ext cx="297068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  IMUTÁVEL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411760" y="5214950"/>
            <a:ext cx="488787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  SOBERANAMENTE  </a:t>
            </a:r>
          </a:p>
          <a:p>
            <a:pPr algn="ctr"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 JUSTO  E  BOM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2858230" y="4357694"/>
            <a:ext cx="342754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 ONIPOTENTE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9"/>
          <p:cNvSpPr>
            <a:spLocks noChangeArrowheads="1" noChangeShapeType="1" noTextEdit="1"/>
          </p:cNvSpPr>
          <p:nvPr/>
        </p:nvSpPr>
        <p:spPr bwMode="auto">
          <a:xfrm>
            <a:off x="2500298" y="357166"/>
            <a:ext cx="4143404" cy="928694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>
              <a:defRPr/>
            </a:pPr>
            <a:r>
              <a:rPr lang="pt-BR" sz="3600" b="1" kern="10" dirty="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lgerian" pitchFamily="82" charset="0"/>
                <a:cs typeface="Arial" pitchFamily="34" charset="0"/>
              </a:rPr>
              <a:t>DEUS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3344" y="4286256"/>
            <a:ext cx="91306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Black" panose="020B0A04020102020204" pitchFamily="34" charset="0"/>
                <a:cs typeface="Arial" pitchFamily="34" charset="0"/>
              </a:rPr>
              <a:t>CRIOU  O  UNIVERSO  E  TODOS  OS  SERES: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0" y="5217154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ANIMADOS  E  INANIMADOS</a:t>
            </a:r>
            <a:endParaRPr lang="pt-BR" sz="2800" dirty="0">
              <a:solidFill>
                <a:schemeClr val="bg1"/>
              </a:solidFill>
              <a:effectLst>
                <a:glow rad="101600">
                  <a:srgbClr val="000000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3345" y="5871053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MATERIAIS  E  IMATERIAIS </a:t>
            </a:r>
            <a:endParaRPr lang="pt-BR" sz="2800" dirty="0">
              <a:solidFill>
                <a:schemeClr val="bg1"/>
              </a:solidFill>
              <a:effectLst>
                <a:glow rad="101600">
                  <a:srgbClr val="000000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ordArt 5"/>
          <p:cNvSpPr>
            <a:spLocks noChangeArrowheads="1" noChangeShapeType="1" noTextEdit="1"/>
          </p:cNvSpPr>
          <p:nvPr/>
        </p:nvSpPr>
        <p:spPr bwMode="auto">
          <a:xfrm>
            <a:off x="251520" y="188640"/>
            <a:ext cx="8640960" cy="69386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10091"/>
              </a:avLst>
            </a:prstTxWarp>
          </a:bodyPr>
          <a:lstStyle/>
          <a:p>
            <a:pPr algn="ctr">
              <a:defRPr/>
            </a:pPr>
            <a:r>
              <a:rPr lang="pt-BR" sz="32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000000"/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Arial" pitchFamily="34" charset="0"/>
              </a:rPr>
              <a:t>CONSTITUIÇÃO  DOS  MUNDOS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4932040" y="1714488"/>
            <a:ext cx="3888432" cy="77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TriangleInverted">
              <a:avLst>
                <a:gd name="adj" fmla="val 68326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rgbClr val="66FFFF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MUNDO  ESPIRITUAL:</a:t>
            </a: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4572000" y="2890838"/>
            <a:ext cx="4572000" cy="6096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INVISÍVEL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590256" y="2793923"/>
            <a:ext cx="4572000" cy="195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12600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NORMAL</a:t>
            </a:r>
          </a:p>
          <a:p>
            <a:pPr algn="ctr">
              <a:lnSpc>
                <a:spcPct val="150000"/>
              </a:lnSpc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PRIMITIVO</a:t>
            </a:r>
          </a:p>
          <a:p>
            <a:pPr algn="ctr">
              <a:lnSpc>
                <a:spcPct val="150000"/>
              </a:lnSpc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ETERNO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4572000" y="350806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SERES  IMATERIAIS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4572000" y="471488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SOBREVIVE  A  TUDO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611560" y="188640"/>
            <a:ext cx="8064896" cy="72008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8456"/>
              </a:avLst>
            </a:prstTxWarp>
          </a:bodyPr>
          <a:lstStyle/>
          <a:p>
            <a:pPr algn="ctr">
              <a:defRPr/>
            </a:pPr>
            <a:r>
              <a:rPr lang="pt-BR" sz="32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000000"/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Arial" pitchFamily="34" charset="0"/>
              </a:rPr>
              <a:t>CONSTITUIÇÃO  DOS  MUNDOS</a:t>
            </a: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5791853" y="1685273"/>
            <a:ext cx="2989550" cy="942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TriangleInverted">
              <a:avLst>
                <a:gd name="adj" fmla="val 60695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rgbClr val="66FFFF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MUNDO   MATERIAL:</a:t>
            </a:r>
          </a:p>
        </p:txBody>
      </p:sp>
      <p:sp>
        <p:nvSpPr>
          <p:cNvPr id="6" name="Retângulo 5"/>
          <p:cNvSpPr/>
          <p:nvPr/>
        </p:nvSpPr>
        <p:spPr>
          <a:xfrm>
            <a:off x="5500694" y="3285840"/>
            <a:ext cx="357186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VISÍVEL</a:t>
            </a:r>
            <a:endParaRPr lang="pt-BR" sz="3200" b="1" dirty="0">
              <a:solidFill>
                <a:schemeClr val="bg1"/>
              </a:solidFill>
              <a:effectLst>
                <a:glow rad="101600">
                  <a:srgbClr val="000000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143504" y="3272105"/>
            <a:ext cx="4000496" cy="23698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SECUNDÁRIO</a:t>
            </a:r>
          </a:p>
          <a:p>
            <a:pPr algn="ctr">
              <a:defRPr/>
            </a:pPr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pt-BR" sz="700" b="1" dirty="0">
              <a:solidFill>
                <a:schemeClr val="bg1"/>
              </a:solidFill>
              <a:effectLst>
                <a:glow rad="101600">
                  <a:srgbClr val="000000"/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PODERIA </a:t>
            </a:r>
          </a:p>
          <a:p>
            <a:pPr algn="ctr">
              <a:defRPr/>
            </a:pPr>
            <a:endParaRPr lang="pt-BR" sz="700" b="1" dirty="0">
              <a:solidFill>
                <a:schemeClr val="bg1"/>
              </a:solidFill>
              <a:effectLst>
                <a:glow rad="101600">
                  <a:srgbClr val="000000"/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DEIXAR  DE  EXISTIR  E</a:t>
            </a:r>
          </a:p>
          <a:p>
            <a:pPr algn="ctr">
              <a:defRPr/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NÃO  TER  EXISTIDO.</a:t>
            </a:r>
          </a:p>
        </p:txBody>
      </p:sp>
      <p:sp>
        <p:nvSpPr>
          <p:cNvPr id="8" name="Retângulo 7"/>
          <p:cNvSpPr/>
          <p:nvPr/>
        </p:nvSpPr>
        <p:spPr>
          <a:xfrm>
            <a:off x="5429256" y="3857628"/>
            <a:ext cx="3714744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SERES  MATERIAIS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8"/>
          <p:cNvSpPr>
            <a:spLocks noChangeArrowheads="1" noChangeShapeType="1" noTextEdit="1"/>
          </p:cNvSpPr>
          <p:nvPr/>
        </p:nvSpPr>
        <p:spPr bwMode="auto">
          <a:xfrm>
            <a:off x="323528" y="285728"/>
            <a:ext cx="8352928" cy="695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11945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 </a:t>
            </a:r>
            <a:r>
              <a:rPr lang="pt-BR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HABITAÇÃO  DOS  ESPÍRITOS </a:t>
            </a: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1331640" y="3136900"/>
            <a:ext cx="3960440" cy="434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FadeUp">
              <a:avLst>
                <a:gd name="adj" fmla="val 9719"/>
              </a:avLst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00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ENCARNADOS: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5286388"/>
            <a:ext cx="9144000" cy="9971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5000"/>
              </a:lnSpc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ESTÃO  NOS  DIFERENTES</a:t>
            </a:r>
          </a:p>
          <a:p>
            <a:pPr algn="ctr">
              <a:lnSpc>
                <a:spcPct val="105000"/>
              </a:lnSpc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GLOBOS  DO  UNIVERSO.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7217</TotalTime>
  <Words>957</Words>
  <Application>Microsoft Office PowerPoint</Application>
  <PresentationFormat>Apresentação na tela (4:3)</PresentationFormat>
  <Paragraphs>244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36</vt:i4>
      </vt:variant>
    </vt:vector>
  </HeadingPairs>
  <TitlesOfParts>
    <vt:vector size="44" baseType="lpstr">
      <vt:lpstr>Algerian</vt:lpstr>
      <vt:lpstr>Arial</vt:lpstr>
      <vt:lpstr>Arial Black</vt:lpstr>
      <vt:lpstr>Calibri</vt:lpstr>
      <vt:lpstr>Times New Roman</vt:lpstr>
      <vt:lpstr>Wingdings</vt:lpstr>
      <vt:lpstr>Estrutura padrão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Rede Corporativa do Ministério da Fazenda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 </dc:title>
  <dc:creator>Cicero</dc:creator>
  <cp:lastModifiedBy>Rosi Mer Rosi</cp:lastModifiedBy>
  <cp:revision>565</cp:revision>
  <cp:lastPrinted>1995-08-28T10:51:39Z</cp:lastPrinted>
  <dcterms:created xsi:type="dcterms:W3CDTF">1995-08-26T13:08:38Z</dcterms:created>
  <dcterms:modified xsi:type="dcterms:W3CDTF">2024-04-04T14:41:45Z</dcterms:modified>
</cp:coreProperties>
</file>